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2" r:id="rId14"/>
    <p:sldId id="283" r:id="rId15"/>
    <p:sldId id="284" r:id="rId16"/>
    <p:sldId id="268" r:id="rId17"/>
    <p:sldId id="270" r:id="rId18"/>
    <p:sldId id="271" r:id="rId19"/>
    <p:sldId id="272" r:id="rId20"/>
    <p:sldId id="274" r:id="rId21"/>
    <p:sldId id="279" r:id="rId22"/>
    <p:sldId id="278" r:id="rId23"/>
    <p:sldId id="280" r:id="rId24"/>
    <p:sldId id="281" r:id="rId25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OPPOSans H" pitchFamily="18" charset="-122"/>
      <p:regular r:id="rId28"/>
    </p:embeddedFont>
    <p:embeddedFont>
      <p:font typeface="OPPOSans R" panose="00020600040101010101" charset="-122"/>
      <p:regular r:id="rId29"/>
    </p:embeddedFont>
    <p:embeddedFont>
      <p:font typeface="Source Han Sans" panose="020B0500000000000000" pitchFamily="34" charset="-128"/>
      <p:regular r:id="rId30"/>
    </p:embeddedFont>
    <p:embeddedFont>
      <p:font typeface="Source Han Sans CN Bold" panose="020B0800000000000000" pitchFamily="34" charset="-128"/>
      <p:regular r:id="rId31"/>
      <p:bold r:id="rId32"/>
    </p:embeddedFont>
    <p:embeddedFont>
      <p:font typeface="OPPOSans L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5"/>
    <p:restoredTop sz="94648"/>
  </p:normalViewPr>
  <p:slideViewPr>
    <p:cSldViewPr snapToGrid="0">
      <p:cViewPr varScale="1">
        <p:scale>
          <a:sx n="117" d="100"/>
          <a:sy n="117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625988" y="0"/>
            <a:ext cx="3566012" cy="6858000"/>
          </a:xfrm>
          <a:custGeom>
            <a:avLst/>
            <a:gdLst>
              <a:gd name="connsiteX0" fmla="*/ 932225 w 3566012"/>
              <a:gd name="connsiteY0" fmla="*/ 0 h 6858000"/>
              <a:gd name="connsiteX1" fmla="*/ 3566012 w 3566012"/>
              <a:gd name="connsiteY1" fmla="*/ 0 h 6858000"/>
              <a:gd name="connsiteX2" fmla="*/ 3566012 w 3566012"/>
              <a:gd name="connsiteY2" fmla="*/ 6858000 h 6858000"/>
              <a:gd name="connsiteX3" fmla="*/ 932225 w 3566012"/>
              <a:gd name="connsiteY3" fmla="*/ 6858000 h 6858000"/>
              <a:gd name="connsiteX4" fmla="*/ 0 w 3566012"/>
              <a:gd name="connsiteY4" fmla="*/ 5925775 h 6858000"/>
              <a:gd name="connsiteX5" fmla="*/ 0 w 3566012"/>
              <a:gd name="connsiteY5" fmla="*/ 932225 h 6858000"/>
              <a:gd name="connsiteX6" fmla="*/ 932225 w 3566012"/>
              <a:gd name="connsiteY6" fmla="*/ 0 h 6858000"/>
            </a:gdLst>
            <a:ahLst/>
            <a:cxnLst/>
            <a:rect l="l" t="t" r="r" b="b"/>
            <a:pathLst>
              <a:path w="3566012" h="6858000">
                <a:moveTo>
                  <a:pt x="932225" y="0"/>
                </a:moveTo>
                <a:lnTo>
                  <a:pt x="3566012" y="0"/>
                </a:lnTo>
                <a:lnTo>
                  <a:pt x="3566012" y="6858000"/>
                </a:lnTo>
                <a:lnTo>
                  <a:pt x="932225" y="6858000"/>
                </a:lnTo>
                <a:cubicBezTo>
                  <a:pt x="417371" y="6858000"/>
                  <a:pt x="0" y="6440629"/>
                  <a:pt x="0" y="5925775"/>
                </a:cubicBezTo>
                <a:lnTo>
                  <a:pt x="0" y="932225"/>
                </a:lnTo>
                <a:cubicBezTo>
                  <a:pt x="0" y="417371"/>
                  <a:pt x="417371" y="0"/>
                  <a:pt x="93222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98581" y="972700"/>
            <a:ext cx="5238526" cy="4979561"/>
          </a:xfrm>
          <a:custGeom>
            <a:avLst/>
            <a:gdLst>
              <a:gd name="connsiteX0" fmla="*/ 753439 w 4708638"/>
              <a:gd name="connsiteY0" fmla="*/ 713153 h 3648252"/>
              <a:gd name="connsiteX1" fmla="*/ 2843928 w 4708638"/>
              <a:gd name="connsiteY1" fmla="*/ 107286 h 3648252"/>
              <a:gd name="connsiteX2" fmla="*/ 4698474 w 4708638"/>
              <a:gd name="connsiteY2" fmla="*/ 1863197 h 3648252"/>
              <a:gd name="connsiteX3" fmla="*/ 3704072 w 4708638"/>
              <a:gd name="connsiteY3" fmla="*/ 3247041 h 3648252"/>
              <a:gd name="connsiteX4" fmla="*/ 1136620 w 4708638"/>
              <a:gd name="connsiteY4" fmla="*/ 2584630 h 3648252"/>
              <a:gd name="connsiteX5" fmla="*/ 4497 w 4708638"/>
              <a:gd name="connsiteY5" fmla="*/ 1803308 h 3648252"/>
              <a:gd name="connsiteX6" fmla="*/ 753439 w 4708638"/>
              <a:gd name="connsiteY6" fmla="*/ 713153 h 3648252"/>
            </a:gdLst>
            <a:ahLst/>
            <a:cxnLst/>
            <a:rect l="l" t="t" r="r" b="b"/>
            <a:pathLst>
              <a:path w="4708638" h="3648252">
                <a:moveTo>
                  <a:pt x="753439" y="713153"/>
                </a:moveTo>
                <a:cubicBezTo>
                  <a:pt x="1108278" y="472094"/>
                  <a:pt x="1659973" y="-275895"/>
                  <a:pt x="2843928" y="107286"/>
                </a:cubicBezTo>
                <a:cubicBezTo>
                  <a:pt x="4027900" y="490467"/>
                  <a:pt x="4807605" y="1057051"/>
                  <a:pt x="4698474" y="1863197"/>
                </a:cubicBezTo>
                <a:cubicBezTo>
                  <a:pt x="4589309" y="2669343"/>
                  <a:pt x="3888549" y="2736248"/>
                  <a:pt x="3704072" y="3247041"/>
                </a:cubicBezTo>
                <a:cubicBezTo>
                  <a:pt x="3571173" y="3615007"/>
                  <a:pt x="1373197" y="4168233"/>
                  <a:pt x="1136620" y="2584630"/>
                </a:cubicBezTo>
                <a:cubicBezTo>
                  <a:pt x="1093076" y="2293158"/>
                  <a:pt x="56549" y="2494646"/>
                  <a:pt x="4497" y="1803308"/>
                </a:cubicBezTo>
                <a:cubicBezTo>
                  <a:pt x="-47556" y="1111963"/>
                  <a:pt x="361549" y="979383"/>
                  <a:pt x="753439" y="71315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33945" y="5790452"/>
            <a:ext cx="4937996" cy="304802"/>
          </a:xfrm>
          <a:custGeom>
            <a:avLst/>
            <a:gdLst>
              <a:gd name="connsiteX0" fmla="*/ 3327169 w 3327168"/>
              <a:gd name="connsiteY0" fmla="*/ 102686 h 205372"/>
              <a:gd name="connsiteX1" fmla="*/ 1663584 w 3327168"/>
              <a:gd name="connsiteY1" fmla="*/ 205373 h 205372"/>
              <a:gd name="connsiteX2" fmla="*/ 0 w 3327168"/>
              <a:gd name="connsiteY2" fmla="*/ 102686 h 205372"/>
              <a:gd name="connsiteX3" fmla="*/ 1663584 w 3327168"/>
              <a:gd name="connsiteY3" fmla="*/ 0 h 205372"/>
              <a:gd name="connsiteX4" fmla="*/ 3327169 w 3327168"/>
              <a:gd name="connsiteY4" fmla="*/ 102686 h 205372"/>
            </a:gdLst>
            <a:ahLst/>
            <a:cxnLst/>
            <a:rect l="l" t="t" r="r" b="b"/>
            <a:pathLst>
              <a:path w="3327168" h="205372">
                <a:moveTo>
                  <a:pt x="3327169" y="102686"/>
                </a:moveTo>
                <a:cubicBezTo>
                  <a:pt x="3327169" y="159398"/>
                  <a:pt x="2582357" y="205373"/>
                  <a:pt x="1663584" y="205373"/>
                </a:cubicBezTo>
                <a:cubicBezTo>
                  <a:pt x="744812" y="205373"/>
                  <a:pt x="0" y="159398"/>
                  <a:pt x="0" y="102686"/>
                </a:cubicBezTo>
                <a:cubicBezTo>
                  <a:pt x="0" y="45974"/>
                  <a:pt x="744812" y="0"/>
                  <a:pt x="1663584" y="0"/>
                </a:cubicBezTo>
                <a:cubicBezTo>
                  <a:pt x="2582357" y="0"/>
                  <a:pt x="3327169" y="45974"/>
                  <a:pt x="3327169" y="10268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39837" y="1190706"/>
            <a:ext cx="1744180" cy="1426662"/>
          </a:xfrm>
          <a:custGeom>
            <a:avLst/>
            <a:gdLst>
              <a:gd name="connsiteX0" fmla="*/ 1919231 w 1974814"/>
              <a:gd name="connsiteY0" fmla="*/ 1615311 h 1615310"/>
              <a:gd name="connsiteX1" fmla="*/ 55550 w 1974814"/>
              <a:gd name="connsiteY1" fmla="*/ 1615311 h 1615310"/>
              <a:gd name="connsiteX2" fmla="*/ 0 w 1974814"/>
              <a:gd name="connsiteY2" fmla="*/ 1559751 h 1615310"/>
              <a:gd name="connsiteX3" fmla="*/ 0 w 1974814"/>
              <a:gd name="connsiteY3" fmla="*/ 55560 h 1615310"/>
              <a:gd name="connsiteX4" fmla="*/ 55550 w 1974814"/>
              <a:gd name="connsiteY4" fmla="*/ 0 h 1615310"/>
              <a:gd name="connsiteX5" fmla="*/ 1919231 w 1974814"/>
              <a:gd name="connsiteY5" fmla="*/ 0 h 1615310"/>
              <a:gd name="connsiteX6" fmla="*/ 1974815 w 1974814"/>
              <a:gd name="connsiteY6" fmla="*/ 55560 h 1615310"/>
              <a:gd name="connsiteX7" fmla="*/ 1974815 w 1974814"/>
              <a:gd name="connsiteY7" fmla="*/ 1559754 h 1615310"/>
              <a:gd name="connsiteX8" fmla="*/ 1919231 w 1974814"/>
              <a:gd name="connsiteY8" fmla="*/ 1615311 h 1615310"/>
            </a:gdLst>
            <a:ahLst/>
            <a:cxnLst/>
            <a:rect l="l" t="t" r="r" b="b"/>
            <a:pathLst>
              <a:path w="1974814" h="1615310">
                <a:moveTo>
                  <a:pt x="1919231" y="1615311"/>
                </a:moveTo>
                <a:lnTo>
                  <a:pt x="55550" y="1615311"/>
                </a:lnTo>
                <a:cubicBezTo>
                  <a:pt x="24889" y="1615311"/>
                  <a:pt x="0" y="1590436"/>
                  <a:pt x="0" y="1559751"/>
                </a:cubicBezTo>
                <a:lnTo>
                  <a:pt x="0" y="55560"/>
                </a:lnTo>
                <a:cubicBezTo>
                  <a:pt x="0" y="24875"/>
                  <a:pt x="24889" y="0"/>
                  <a:pt x="55550" y="0"/>
                </a:cubicBezTo>
                <a:lnTo>
                  <a:pt x="1919231" y="0"/>
                </a:lnTo>
                <a:cubicBezTo>
                  <a:pt x="1949925" y="0"/>
                  <a:pt x="1974815" y="24875"/>
                  <a:pt x="1974815" y="55560"/>
                </a:cubicBezTo>
                <a:lnTo>
                  <a:pt x="1974815" y="1559754"/>
                </a:lnTo>
                <a:cubicBezTo>
                  <a:pt x="1974815" y="1590436"/>
                  <a:pt x="1949925" y="1615311"/>
                  <a:pt x="1919231" y="1615311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339837" y="1190706"/>
            <a:ext cx="1744180" cy="1426662"/>
          </a:xfrm>
          <a:custGeom>
            <a:avLst/>
            <a:gdLst>
              <a:gd name="connsiteX0" fmla="*/ 1919231 w 1974814"/>
              <a:gd name="connsiteY0" fmla="*/ 1615311 h 1615310"/>
              <a:gd name="connsiteX1" fmla="*/ 55550 w 1974814"/>
              <a:gd name="connsiteY1" fmla="*/ 1615311 h 1615310"/>
              <a:gd name="connsiteX2" fmla="*/ 0 w 1974814"/>
              <a:gd name="connsiteY2" fmla="*/ 1559751 h 1615310"/>
              <a:gd name="connsiteX3" fmla="*/ 0 w 1974814"/>
              <a:gd name="connsiteY3" fmla="*/ 55560 h 1615310"/>
              <a:gd name="connsiteX4" fmla="*/ 55550 w 1974814"/>
              <a:gd name="connsiteY4" fmla="*/ 0 h 1615310"/>
              <a:gd name="connsiteX5" fmla="*/ 1919231 w 1974814"/>
              <a:gd name="connsiteY5" fmla="*/ 0 h 1615310"/>
              <a:gd name="connsiteX6" fmla="*/ 1974815 w 1974814"/>
              <a:gd name="connsiteY6" fmla="*/ 55560 h 1615310"/>
              <a:gd name="connsiteX7" fmla="*/ 1974815 w 1974814"/>
              <a:gd name="connsiteY7" fmla="*/ 1559754 h 1615310"/>
              <a:gd name="connsiteX8" fmla="*/ 1919231 w 1974814"/>
              <a:gd name="connsiteY8" fmla="*/ 1615311 h 1615310"/>
            </a:gdLst>
            <a:ahLst/>
            <a:cxnLst/>
            <a:rect l="l" t="t" r="r" b="b"/>
            <a:pathLst>
              <a:path w="1974814" h="1615310">
                <a:moveTo>
                  <a:pt x="1919231" y="1615311"/>
                </a:moveTo>
                <a:lnTo>
                  <a:pt x="55550" y="1615311"/>
                </a:lnTo>
                <a:cubicBezTo>
                  <a:pt x="24889" y="1615311"/>
                  <a:pt x="0" y="1590436"/>
                  <a:pt x="0" y="1559751"/>
                </a:cubicBezTo>
                <a:lnTo>
                  <a:pt x="0" y="55560"/>
                </a:lnTo>
                <a:cubicBezTo>
                  <a:pt x="0" y="24875"/>
                  <a:pt x="24889" y="0"/>
                  <a:pt x="55550" y="0"/>
                </a:cubicBezTo>
                <a:lnTo>
                  <a:pt x="1919231" y="0"/>
                </a:lnTo>
                <a:cubicBezTo>
                  <a:pt x="1949925" y="0"/>
                  <a:pt x="1974815" y="24875"/>
                  <a:pt x="1974815" y="55560"/>
                </a:cubicBezTo>
                <a:lnTo>
                  <a:pt x="1974815" y="1559754"/>
                </a:lnTo>
                <a:cubicBezTo>
                  <a:pt x="1974815" y="1590436"/>
                  <a:pt x="1949925" y="1615311"/>
                  <a:pt x="1919231" y="1615311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484655" y="1317138"/>
            <a:ext cx="672669" cy="536764"/>
          </a:xfrm>
          <a:custGeom>
            <a:avLst/>
            <a:gdLst>
              <a:gd name="connsiteX0" fmla="*/ 0 w 761617"/>
              <a:gd name="connsiteY0" fmla="*/ 0 h 607741"/>
              <a:gd name="connsiteX1" fmla="*/ 761618 w 761617"/>
              <a:gd name="connsiteY1" fmla="*/ 0 h 607741"/>
              <a:gd name="connsiteX2" fmla="*/ 761618 w 761617"/>
              <a:gd name="connsiteY2" fmla="*/ 607741 h 607741"/>
              <a:gd name="connsiteX3" fmla="*/ 0 w 761617"/>
              <a:gd name="connsiteY3" fmla="*/ 607741 h 607741"/>
            </a:gdLst>
            <a:ahLst/>
            <a:cxnLst/>
            <a:rect l="l" t="t" r="r" b="b"/>
            <a:pathLst>
              <a:path w="761617" h="607741">
                <a:moveTo>
                  <a:pt x="0" y="0"/>
                </a:moveTo>
                <a:lnTo>
                  <a:pt x="761618" y="0"/>
                </a:lnTo>
                <a:lnTo>
                  <a:pt x="761618" y="607741"/>
                </a:lnTo>
                <a:lnTo>
                  <a:pt x="0" y="60774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84655" y="2238182"/>
            <a:ext cx="1454513" cy="252756"/>
          </a:xfrm>
          <a:custGeom>
            <a:avLst/>
            <a:gdLst>
              <a:gd name="connsiteX0" fmla="*/ 1646845 w 1646844"/>
              <a:gd name="connsiteY0" fmla="*/ 143089 h 286178"/>
              <a:gd name="connsiteX1" fmla="*/ 1646845 w 1646844"/>
              <a:gd name="connsiteY1" fmla="*/ 286179 h 286178"/>
              <a:gd name="connsiteX2" fmla="*/ 0 w 1646844"/>
              <a:gd name="connsiteY2" fmla="*/ 286179 h 286178"/>
              <a:gd name="connsiteX3" fmla="*/ 0 w 1646844"/>
              <a:gd name="connsiteY3" fmla="*/ 0 h 286178"/>
              <a:gd name="connsiteX4" fmla="*/ 1646845 w 1646844"/>
              <a:gd name="connsiteY4" fmla="*/ 0 h 286178"/>
              <a:gd name="connsiteX5" fmla="*/ 1646845 w 1646844"/>
              <a:gd name="connsiteY5" fmla="*/ 143089 h 286178"/>
            </a:gdLst>
            <a:ahLst/>
            <a:cxnLst/>
            <a:rect l="l" t="t" r="r" b="b"/>
            <a:pathLst>
              <a:path w="1646844" h="286178">
                <a:moveTo>
                  <a:pt x="1646845" y="143089"/>
                </a:moveTo>
                <a:lnTo>
                  <a:pt x="1646845" y="286179"/>
                </a:lnTo>
                <a:lnTo>
                  <a:pt x="0" y="286179"/>
                </a:lnTo>
                <a:lnTo>
                  <a:pt x="0" y="0"/>
                </a:lnTo>
                <a:lnTo>
                  <a:pt x="1646845" y="0"/>
                </a:lnTo>
                <a:lnTo>
                  <a:pt x="1646845" y="143089"/>
                </a:lnTo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260179" y="1317138"/>
            <a:ext cx="679007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260179" y="1413880"/>
            <a:ext cx="679007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260179" y="1510623"/>
            <a:ext cx="679007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260179" y="1607364"/>
            <a:ext cx="679007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260179" y="1704110"/>
            <a:ext cx="679007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484655" y="1932390"/>
            <a:ext cx="1454519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84655" y="2029132"/>
            <a:ext cx="1454519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84655" y="2125878"/>
            <a:ext cx="1454519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260179" y="1800853"/>
            <a:ext cx="513699" cy="43845"/>
          </a:xfrm>
          <a:custGeom>
            <a:avLst/>
            <a:gdLst>
              <a:gd name="connsiteX0" fmla="*/ 0 w 581626"/>
              <a:gd name="connsiteY0" fmla="*/ 0 h 49642"/>
              <a:gd name="connsiteX1" fmla="*/ 581626 w 581626"/>
              <a:gd name="connsiteY1" fmla="*/ 0 h 49642"/>
              <a:gd name="connsiteX2" fmla="*/ 581626 w 581626"/>
              <a:gd name="connsiteY2" fmla="*/ 49642 h 49642"/>
              <a:gd name="connsiteX3" fmla="*/ 0 w 581626"/>
              <a:gd name="connsiteY3" fmla="*/ 49642 h 49642"/>
            </a:gdLst>
            <a:ahLst/>
            <a:cxnLst/>
            <a:rect l="l" t="t" r="r" b="b"/>
            <a:pathLst>
              <a:path w="581626" h="49642">
                <a:moveTo>
                  <a:pt x="0" y="0"/>
                </a:moveTo>
                <a:lnTo>
                  <a:pt x="581626" y="0"/>
                </a:lnTo>
                <a:lnTo>
                  <a:pt x="581626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261627" y="768296"/>
            <a:ext cx="2733516" cy="1088986"/>
          </a:xfrm>
          <a:custGeom>
            <a:avLst/>
            <a:gdLst>
              <a:gd name="connsiteX0" fmla="*/ 1786264 w 1841813"/>
              <a:gd name="connsiteY0" fmla="*/ 733748 h 733747"/>
              <a:gd name="connsiteX1" fmla="*/ 55584 w 1841813"/>
              <a:gd name="connsiteY1" fmla="*/ 733748 h 733747"/>
              <a:gd name="connsiteX2" fmla="*/ 0 w 1841813"/>
              <a:gd name="connsiteY2" fmla="*/ 678187 h 733747"/>
              <a:gd name="connsiteX3" fmla="*/ 0 w 1841813"/>
              <a:gd name="connsiteY3" fmla="*/ 55560 h 733747"/>
              <a:gd name="connsiteX4" fmla="*/ 55584 w 1841813"/>
              <a:gd name="connsiteY4" fmla="*/ 0 h 733747"/>
              <a:gd name="connsiteX5" fmla="*/ 1786264 w 1841813"/>
              <a:gd name="connsiteY5" fmla="*/ 0 h 733747"/>
              <a:gd name="connsiteX6" fmla="*/ 1841814 w 1841813"/>
              <a:gd name="connsiteY6" fmla="*/ 55560 h 733747"/>
              <a:gd name="connsiteX7" fmla="*/ 1841814 w 1841813"/>
              <a:gd name="connsiteY7" fmla="*/ 678187 h 733747"/>
              <a:gd name="connsiteX8" fmla="*/ 1786264 w 1841813"/>
              <a:gd name="connsiteY8" fmla="*/ 733748 h 733747"/>
            </a:gdLst>
            <a:ahLst/>
            <a:cxnLst/>
            <a:rect l="l" t="t" r="r" b="b"/>
            <a:pathLst>
              <a:path w="1841813" h="733747">
                <a:moveTo>
                  <a:pt x="1786264" y="733748"/>
                </a:moveTo>
                <a:lnTo>
                  <a:pt x="55584" y="733748"/>
                </a:lnTo>
                <a:cubicBezTo>
                  <a:pt x="24889" y="733748"/>
                  <a:pt x="0" y="708872"/>
                  <a:pt x="0" y="678187"/>
                </a:cubicBezTo>
                <a:lnTo>
                  <a:pt x="0" y="55560"/>
                </a:lnTo>
                <a:cubicBezTo>
                  <a:pt x="0" y="24875"/>
                  <a:pt x="24889" y="0"/>
                  <a:pt x="55584" y="0"/>
                </a:cubicBezTo>
                <a:lnTo>
                  <a:pt x="1786264" y="0"/>
                </a:lnTo>
                <a:cubicBezTo>
                  <a:pt x="1816959" y="0"/>
                  <a:pt x="1841814" y="24875"/>
                  <a:pt x="1841814" y="55560"/>
                </a:cubicBezTo>
                <a:lnTo>
                  <a:pt x="1841814" y="678187"/>
                </a:lnTo>
                <a:cubicBezTo>
                  <a:pt x="1841814" y="708872"/>
                  <a:pt x="1816959" y="733748"/>
                  <a:pt x="1786264" y="733748"/>
                </a:cubicBezTo>
                <a:close/>
              </a:path>
            </a:pathLst>
          </a:custGeom>
          <a:solidFill>
            <a:srgbClr val="FFBE55">
              <a:alpha val="11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261627" y="768296"/>
            <a:ext cx="2733516" cy="1088986"/>
          </a:xfrm>
          <a:custGeom>
            <a:avLst/>
            <a:gdLst>
              <a:gd name="connsiteX0" fmla="*/ 1786264 w 1841813"/>
              <a:gd name="connsiteY0" fmla="*/ 733748 h 733747"/>
              <a:gd name="connsiteX1" fmla="*/ 55584 w 1841813"/>
              <a:gd name="connsiteY1" fmla="*/ 733748 h 733747"/>
              <a:gd name="connsiteX2" fmla="*/ 0 w 1841813"/>
              <a:gd name="connsiteY2" fmla="*/ 678187 h 733747"/>
              <a:gd name="connsiteX3" fmla="*/ 0 w 1841813"/>
              <a:gd name="connsiteY3" fmla="*/ 55560 h 733747"/>
              <a:gd name="connsiteX4" fmla="*/ 55584 w 1841813"/>
              <a:gd name="connsiteY4" fmla="*/ 0 h 733747"/>
              <a:gd name="connsiteX5" fmla="*/ 1786264 w 1841813"/>
              <a:gd name="connsiteY5" fmla="*/ 0 h 733747"/>
              <a:gd name="connsiteX6" fmla="*/ 1841814 w 1841813"/>
              <a:gd name="connsiteY6" fmla="*/ 55560 h 733747"/>
              <a:gd name="connsiteX7" fmla="*/ 1841814 w 1841813"/>
              <a:gd name="connsiteY7" fmla="*/ 678187 h 733747"/>
              <a:gd name="connsiteX8" fmla="*/ 1786264 w 1841813"/>
              <a:gd name="connsiteY8" fmla="*/ 733748 h 733747"/>
            </a:gdLst>
            <a:ahLst/>
            <a:cxnLst/>
            <a:rect l="l" t="t" r="r" b="b"/>
            <a:pathLst>
              <a:path w="1841813" h="733747">
                <a:moveTo>
                  <a:pt x="1786264" y="733748"/>
                </a:moveTo>
                <a:lnTo>
                  <a:pt x="55584" y="733748"/>
                </a:lnTo>
                <a:cubicBezTo>
                  <a:pt x="24889" y="733748"/>
                  <a:pt x="0" y="708872"/>
                  <a:pt x="0" y="678187"/>
                </a:cubicBezTo>
                <a:lnTo>
                  <a:pt x="0" y="55560"/>
                </a:lnTo>
                <a:cubicBezTo>
                  <a:pt x="0" y="24875"/>
                  <a:pt x="24889" y="0"/>
                  <a:pt x="55584" y="0"/>
                </a:cubicBezTo>
                <a:lnTo>
                  <a:pt x="1786264" y="0"/>
                </a:lnTo>
                <a:cubicBezTo>
                  <a:pt x="1816959" y="0"/>
                  <a:pt x="1841814" y="24875"/>
                  <a:pt x="1841814" y="55560"/>
                </a:cubicBezTo>
                <a:lnTo>
                  <a:pt x="1841814" y="678187"/>
                </a:lnTo>
                <a:cubicBezTo>
                  <a:pt x="1841814" y="708872"/>
                  <a:pt x="1816959" y="733748"/>
                  <a:pt x="1786264" y="733748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741193" y="1002145"/>
            <a:ext cx="1026967" cy="621285"/>
          </a:xfrm>
          <a:custGeom>
            <a:avLst/>
            <a:gdLst>
              <a:gd name="connsiteX0" fmla="*/ 0 w 691959"/>
              <a:gd name="connsiteY0" fmla="*/ 0 h 418615"/>
              <a:gd name="connsiteX1" fmla="*/ 691959 w 691959"/>
              <a:gd name="connsiteY1" fmla="*/ 0 h 418615"/>
              <a:gd name="connsiteX2" fmla="*/ 691959 w 691959"/>
              <a:gd name="connsiteY2" fmla="*/ 418616 h 418615"/>
              <a:gd name="connsiteX3" fmla="*/ 0 w 691959"/>
              <a:gd name="connsiteY3" fmla="*/ 418616 h 418615"/>
            </a:gdLst>
            <a:ahLst/>
            <a:cxnLst/>
            <a:rect l="l" t="t" r="r" b="b"/>
            <a:pathLst>
              <a:path w="691959" h="418615">
                <a:moveTo>
                  <a:pt x="0" y="0"/>
                </a:moveTo>
                <a:lnTo>
                  <a:pt x="691959" y="0"/>
                </a:lnTo>
                <a:lnTo>
                  <a:pt x="691959" y="418616"/>
                </a:lnTo>
                <a:lnTo>
                  <a:pt x="0" y="418616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488602" y="1126813"/>
            <a:ext cx="1064167" cy="68716"/>
          </a:xfrm>
          <a:custGeom>
            <a:avLst/>
            <a:gdLst>
              <a:gd name="connsiteX0" fmla="*/ 0 w 717024"/>
              <a:gd name="connsiteY0" fmla="*/ 0 h 46300"/>
              <a:gd name="connsiteX1" fmla="*/ 717025 w 717024"/>
              <a:gd name="connsiteY1" fmla="*/ 0 h 46300"/>
              <a:gd name="connsiteX2" fmla="*/ 717025 w 717024"/>
              <a:gd name="connsiteY2" fmla="*/ 46301 h 46300"/>
              <a:gd name="connsiteX3" fmla="*/ 0 w 717024"/>
              <a:gd name="connsiteY3" fmla="*/ 46301 h 46300"/>
            </a:gdLst>
            <a:ahLst/>
            <a:cxnLst/>
            <a:rect l="l" t="t" r="r" b="b"/>
            <a:pathLst>
              <a:path w="717024" h="46300">
                <a:moveTo>
                  <a:pt x="0" y="0"/>
                </a:moveTo>
                <a:lnTo>
                  <a:pt x="717025" y="0"/>
                </a:lnTo>
                <a:lnTo>
                  <a:pt x="717025" y="46301"/>
                </a:lnTo>
                <a:lnTo>
                  <a:pt x="0" y="4630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488602" y="1278433"/>
            <a:ext cx="1064167" cy="68716"/>
          </a:xfrm>
          <a:custGeom>
            <a:avLst/>
            <a:gdLst>
              <a:gd name="connsiteX0" fmla="*/ 0 w 717024"/>
              <a:gd name="connsiteY0" fmla="*/ 0 h 46300"/>
              <a:gd name="connsiteX1" fmla="*/ 717025 w 717024"/>
              <a:gd name="connsiteY1" fmla="*/ 0 h 46300"/>
              <a:gd name="connsiteX2" fmla="*/ 717025 w 717024"/>
              <a:gd name="connsiteY2" fmla="*/ 46301 h 46300"/>
              <a:gd name="connsiteX3" fmla="*/ 0 w 717024"/>
              <a:gd name="connsiteY3" fmla="*/ 46301 h 46300"/>
            </a:gdLst>
            <a:ahLst/>
            <a:cxnLst/>
            <a:rect l="l" t="t" r="r" b="b"/>
            <a:pathLst>
              <a:path w="717024" h="46300">
                <a:moveTo>
                  <a:pt x="0" y="0"/>
                </a:moveTo>
                <a:lnTo>
                  <a:pt x="717025" y="0"/>
                </a:lnTo>
                <a:lnTo>
                  <a:pt x="717025" y="46301"/>
                </a:lnTo>
                <a:lnTo>
                  <a:pt x="0" y="4630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5488602" y="1430049"/>
            <a:ext cx="1064167" cy="68716"/>
          </a:xfrm>
          <a:custGeom>
            <a:avLst/>
            <a:gdLst>
              <a:gd name="connsiteX0" fmla="*/ 0 w 717024"/>
              <a:gd name="connsiteY0" fmla="*/ 0 h 46300"/>
              <a:gd name="connsiteX1" fmla="*/ 717025 w 717024"/>
              <a:gd name="connsiteY1" fmla="*/ 0 h 46300"/>
              <a:gd name="connsiteX2" fmla="*/ 717025 w 717024"/>
              <a:gd name="connsiteY2" fmla="*/ 46301 h 46300"/>
              <a:gd name="connsiteX3" fmla="*/ 0 w 717024"/>
              <a:gd name="connsiteY3" fmla="*/ 46301 h 46300"/>
            </a:gdLst>
            <a:ahLst/>
            <a:cxnLst/>
            <a:rect l="l" t="t" r="r" b="b"/>
            <a:pathLst>
              <a:path w="717024" h="46300">
                <a:moveTo>
                  <a:pt x="0" y="0"/>
                </a:moveTo>
                <a:lnTo>
                  <a:pt x="717025" y="0"/>
                </a:lnTo>
                <a:lnTo>
                  <a:pt x="717025" y="46301"/>
                </a:lnTo>
                <a:lnTo>
                  <a:pt x="0" y="4630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106110" y="5696965"/>
            <a:ext cx="1896996" cy="542087"/>
          </a:xfrm>
          <a:custGeom>
            <a:avLst/>
            <a:gdLst>
              <a:gd name="connsiteX0" fmla="*/ 719674 w 889481"/>
              <a:gd name="connsiteY0" fmla="*/ 0 h 254179"/>
              <a:gd name="connsiteX1" fmla="*/ 889482 w 889481"/>
              <a:gd name="connsiteY1" fmla="*/ 99620 h 254179"/>
              <a:gd name="connsiteX2" fmla="*/ 738620 w 889481"/>
              <a:gd name="connsiteY2" fmla="*/ 244468 h 254179"/>
              <a:gd name="connsiteX3" fmla="*/ 48318 w 889481"/>
              <a:gd name="connsiteY3" fmla="*/ 254179 h 254179"/>
              <a:gd name="connsiteX4" fmla="*/ 0 w 889481"/>
              <a:gd name="connsiteY4" fmla="*/ 128393 h 254179"/>
              <a:gd name="connsiteX5" fmla="*/ 719674 w 889481"/>
              <a:gd name="connsiteY5" fmla="*/ 0 h 254179"/>
            </a:gdLst>
            <a:ahLst/>
            <a:cxnLst/>
            <a:rect l="l" t="t" r="r" b="b"/>
            <a:pathLst>
              <a:path w="889481" h="254179">
                <a:moveTo>
                  <a:pt x="719674" y="0"/>
                </a:moveTo>
                <a:cubicBezTo>
                  <a:pt x="833354" y="0"/>
                  <a:pt x="889482" y="58450"/>
                  <a:pt x="889482" y="99620"/>
                </a:cubicBezTo>
                <a:cubicBezTo>
                  <a:pt x="889482" y="169632"/>
                  <a:pt x="846291" y="244468"/>
                  <a:pt x="738620" y="244468"/>
                </a:cubicBezTo>
                <a:cubicBezTo>
                  <a:pt x="601714" y="244468"/>
                  <a:pt x="258702" y="239816"/>
                  <a:pt x="48318" y="254179"/>
                </a:cubicBezTo>
                <a:lnTo>
                  <a:pt x="0" y="128393"/>
                </a:lnTo>
                <a:cubicBezTo>
                  <a:pt x="155242" y="53411"/>
                  <a:pt x="553363" y="0"/>
                  <a:pt x="719674" y="0"/>
                </a:cubicBez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502121" y="3367819"/>
            <a:ext cx="731863" cy="1553570"/>
          </a:xfrm>
          <a:custGeom>
            <a:avLst/>
            <a:gdLst>
              <a:gd name="connsiteX0" fmla="*/ 2483 w 343163"/>
              <a:gd name="connsiteY0" fmla="*/ 593427 h 728452"/>
              <a:gd name="connsiteX1" fmla="*/ 11998 w 343163"/>
              <a:gd name="connsiteY1" fmla="*/ 689797 h 728452"/>
              <a:gd name="connsiteX2" fmla="*/ 93639 w 343163"/>
              <a:gd name="connsiteY2" fmla="*/ 722835 h 728452"/>
              <a:gd name="connsiteX3" fmla="*/ 127482 w 343163"/>
              <a:gd name="connsiteY3" fmla="*/ 680076 h 728452"/>
              <a:gd name="connsiteX4" fmla="*/ 268910 w 343163"/>
              <a:gd name="connsiteY4" fmla="*/ 403008 h 728452"/>
              <a:gd name="connsiteX5" fmla="*/ 342749 w 343163"/>
              <a:gd name="connsiteY5" fmla="*/ 160716 h 728452"/>
              <a:gd name="connsiteX6" fmla="*/ 304254 w 343163"/>
              <a:gd name="connsiteY6" fmla="*/ 50471 h 728452"/>
              <a:gd name="connsiteX7" fmla="*/ 207058 w 343163"/>
              <a:gd name="connsiteY7" fmla="*/ 11321 h 728452"/>
              <a:gd name="connsiteX8" fmla="*/ 135162 w 343163"/>
              <a:gd name="connsiteY8" fmla="*/ 138893 h 728452"/>
              <a:gd name="connsiteX9" fmla="*/ 31287 w 343163"/>
              <a:gd name="connsiteY9" fmla="*/ 426420 h 728452"/>
              <a:gd name="connsiteX10" fmla="*/ 2483 w 343163"/>
              <a:gd name="connsiteY10" fmla="*/ 593427 h 728452"/>
            </a:gdLst>
            <a:ahLst/>
            <a:cxnLst/>
            <a:rect l="l" t="t" r="r" b="b"/>
            <a:pathLst>
              <a:path w="343163" h="728452">
                <a:moveTo>
                  <a:pt x="2483" y="593427"/>
                </a:moveTo>
                <a:cubicBezTo>
                  <a:pt x="-1024" y="625999"/>
                  <a:pt x="-2980" y="660657"/>
                  <a:pt x="11998" y="689797"/>
                </a:cubicBezTo>
                <a:cubicBezTo>
                  <a:pt x="26975" y="718937"/>
                  <a:pt x="64954" y="738668"/>
                  <a:pt x="93639" y="722835"/>
                </a:cubicBezTo>
                <a:cubicBezTo>
                  <a:pt x="109805" y="713912"/>
                  <a:pt x="119084" y="696524"/>
                  <a:pt x="127482" y="680076"/>
                </a:cubicBezTo>
                <a:cubicBezTo>
                  <a:pt x="174624" y="587719"/>
                  <a:pt x="221767" y="495362"/>
                  <a:pt x="268910" y="403008"/>
                </a:cubicBezTo>
                <a:cubicBezTo>
                  <a:pt x="307779" y="326861"/>
                  <a:pt x="347682" y="246068"/>
                  <a:pt x="342749" y="160716"/>
                </a:cubicBezTo>
                <a:cubicBezTo>
                  <a:pt x="340467" y="121287"/>
                  <a:pt x="328090" y="81964"/>
                  <a:pt x="304254" y="50471"/>
                </a:cubicBezTo>
                <a:cubicBezTo>
                  <a:pt x="283433" y="22961"/>
                  <a:pt x="238185" y="-20844"/>
                  <a:pt x="207058" y="11321"/>
                </a:cubicBezTo>
                <a:cubicBezTo>
                  <a:pt x="176061" y="43351"/>
                  <a:pt x="154785" y="99251"/>
                  <a:pt x="135162" y="138893"/>
                </a:cubicBezTo>
                <a:cubicBezTo>
                  <a:pt x="89866" y="230418"/>
                  <a:pt x="54951" y="327078"/>
                  <a:pt x="31287" y="426420"/>
                </a:cubicBezTo>
                <a:cubicBezTo>
                  <a:pt x="18188" y="481409"/>
                  <a:pt x="8534" y="537224"/>
                  <a:pt x="2483" y="593427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7580593" y="3314769"/>
            <a:ext cx="652686" cy="998564"/>
          </a:xfrm>
          <a:custGeom>
            <a:avLst/>
            <a:gdLst>
              <a:gd name="connsiteX0" fmla="*/ 305577 w 306038"/>
              <a:gd name="connsiteY0" fmla="*/ 203705 h 468216"/>
              <a:gd name="connsiteX1" fmla="*/ 262743 w 306038"/>
              <a:gd name="connsiteY1" fmla="*/ 81036 h 468216"/>
              <a:gd name="connsiteX2" fmla="*/ 191390 w 306038"/>
              <a:gd name="connsiteY2" fmla="*/ 9300 h 468216"/>
              <a:gd name="connsiteX3" fmla="*/ 74595 w 306038"/>
              <a:gd name="connsiteY3" fmla="*/ 179420 h 468216"/>
              <a:gd name="connsiteX4" fmla="*/ 0 w 306038"/>
              <a:gd name="connsiteY4" fmla="*/ 358641 h 468216"/>
              <a:gd name="connsiteX5" fmla="*/ 226000 w 306038"/>
              <a:gd name="connsiteY5" fmla="*/ 468217 h 468216"/>
              <a:gd name="connsiteX6" fmla="*/ 305577 w 306038"/>
              <a:gd name="connsiteY6" fmla="*/ 203705 h 468216"/>
            </a:gdLst>
            <a:ahLst/>
            <a:cxnLst/>
            <a:rect l="l" t="t" r="r" b="b"/>
            <a:pathLst>
              <a:path w="306038" h="468216">
                <a:moveTo>
                  <a:pt x="305577" y="203705"/>
                </a:moveTo>
                <a:cubicBezTo>
                  <a:pt x="303040" y="159832"/>
                  <a:pt x="289265" y="116078"/>
                  <a:pt x="262743" y="81036"/>
                </a:cubicBezTo>
                <a:cubicBezTo>
                  <a:pt x="239575" y="50423"/>
                  <a:pt x="226027" y="-26489"/>
                  <a:pt x="191390" y="9300"/>
                </a:cubicBezTo>
                <a:cubicBezTo>
                  <a:pt x="156899" y="44942"/>
                  <a:pt x="96425" y="135310"/>
                  <a:pt x="74595" y="179420"/>
                </a:cubicBezTo>
                <a:cubicBezTo>
                  <a:pt x="45873" y="237460"/>
                  <a:pt x="21042" y="297397"/>
                  <a:pt x="0" y="358641"/>
                </a:cubicBezTo>
                <a:lnTo>
                  <a:pt x="226000" y="468217"/>
                </a:lnTo>
                <a:cubicBezTo>
                  <a:pt x="268413" y="384976"/>
                  <a:pt x="310959" y="296782"/>
                  <a:pt x="305577" y="203705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7489275" y="4546147"/>
            <a:ext cx="1289363" cy="570147"/>
          </a:xfrm>
          <a:custGeom>
            <a:avLst/>
            <a:gdLst>
              <a:gd name="connsiteX0" fmla="*/ 15596 w 604569"/>
              <a:gd name="connsiteY0" fmla="*/ 34571 h 267336"/>
              <a:gd name="connsiteX1" fmla="*/ 113933 w 604569"/>
              <a:gd name="connsiteY1" fmla="*/ 854 h 267336"/>
              <a:gd name="connsiteX2" fmla="*/ 215899 w 604569"/>
              <a:gd name="connsiteY2" fmla="*/ 36031 h 267336"/>
              <a:gd name="connsiteX3" fmla="*/ 395310 w 604569"/>
              <a:gd name="connsiteY3" fmla="*/ 121502 h 267336"/>
              <a:gd name="connsiteX4" fmla="*/ 580459 w 604569"/>
              <a:gd name="connsiteY4" fmla="*/ 209850 h 267336"/>
              <a:gd name="connsiteX5" fmla="*/ 603752 w 604569"/>
              <a:gd name="connsiteY5" fmla="*/ 230297 h 267336"/>
              <a:gd name="connsiteX6" fmla="*/ 589932 w 604569"/>
              <a:gd name="connsiteY6" fmla="*/ 258833 h 267336"/>
              <a:gd name="connsiteX7" fmla="*/ 556792 w 604569"/>
              <a:gd name="connsiteY7" fmla="*/ 266055 h 267336"/>
              <a:gd name="connsiteX8" fmla="*/ 280756 w 604569"/>
              <a:gd name="connsiteY8" fmla="*/ 240463 h 267336"/>
              <a:gd name="connsiteX9" fmla="*/ 146937 w 604569"/>
              <a:gd name="connsiteY9" fmla="*/ 198132 h 267336"/>
              <a:gd name="connsiteX10" fmla="*/ 26278 w 604569"/>
              <a:gd name="connsiteY10" fmla="*/ 139400 h 267336"/>
              <a:gd name="connsiteX11" fmla="*/ 15596 w 604569"/>
              <a:gd name="connsiteY11" fmla="*/ 34571 h 267336"/>
            </a:gdLst>
            <a:ahLst/>
            <a:cxnLst/>
            <a:rect l="l" t="t" r="r" b="b"/>
            <a:pathLst>
              <a:path w="604569" h="267336">
                <a:moveTo>
                  <a:pt x="15596" y="34571"/>
                </a:moveTo>
                <a:cubicBezTo>
                  <a:pt x="38522" y="6647"/>
                  <a:pt x="78022" y="-3136"/>
                  <a:pt x="113933" y="854"/>
                </a:cubicBezTo>
                <a:cubicBezTo>
                  <a:pt x="149847" y="4844"/>
                  <a:pt x="183262" y="20534"/>
                  <a:pt x="215899" y="36031"/>
                </a:cubicBezTo>
                <a:cubicBezTo>
                  <a:pt x="275738" y="64445"/>
                  <a:pt x="335522" y="92974"/>
                  <a:pt x="395310" y="121502"/>
                </a:cubicBezTo>
                <a:cubicBezTo>
                  <a:pt x="457026" y="150951"/>
                  <a:pt x="518729" y="180401"/>
                  <a:pt x="580459" y="209850"/>
                </a:cubicBezTo>
                <a:cubicBezTo>
                  <a:pt x="590068" y="214437"/>
                  <a:pt x="600662" y="220104"/>
                  <a:pt x="603752" y="230297"/>
                </a:cubicBezTo>
                <a:cubicBezTo>
                  <a:pt x="607080" y="241214"/>
                  <a:pt x="599813" y="253128"/>
                  <a:pt x="589932" y="258833"/>
                </a:cubicBezTo>
                <a:cubicBezTo>
                  <a:pt x="580052" y="264534"/>
                  <a:pt x="568201" y="265461"/>
                  <a:pt x="556792" y="266055"/>
                </a:cubicBezTo>
                <a:cubicBezTo>
                  <a:pt x="464194" y="270873"/>
                  <a:pt x="370927" y="262048"/>
                  <a:pt x="280756" y="240463"/>
                </a:cubicBezTo>
                <a:cubicBezTo>
                  <a:pt x="235220" y="229564"/>
                  <a:pt x="190453" y="215421"/>
                  <a:pt x="146937" y="198132"/>
                </a:cubicBezTo>
                <a:cubicBezTo>
                  <a:pt x="109549" y="183276"/>
                  <a:pt x="56491" y="166859"/>
                  <a:pt x="26278" y="139400"/>
                </a:cubicBezTo>
                <a:cubicBezTo>
                  <a:pt x="-2594" y="113153"/>
                  <a:pt x="-9894" y="65619"/>
                  <a:pt x="15596" y="34571"/>
                </a:cubicBezTo>
                <a:close/>
              </a:path>
            </a:pathLst>
          </a:custGeom>
          <a:solidFill>
            <a:srgbClr val="F7B690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8200557" y="5047637"/>
            <a:ext cx="1286839" cy="892603"/>
          </a:xfrm>
          <a:custGeom>
            <a:avLst/>
            <a:gdLst>
              <a:gd name="connsiteX0" fmla="*/ 69672 w 603385"/>
              <a:gd name="connsiteY0" fmla="*/ 7551 h 418532"/>
              <a:gd name="connsiteX1" fmla="*/ 533696 w 603385"/>
              <a:gd name="connsiteY1" fmla="*/ 7551 h 418532"/>
              <a:gd name="connsiteX2" fmla="*/ 595595 w 603385"/>
              <a:gd name="connsiteY2" fmla="*/ 190238 h 418532"/>
              <a:gd name="connsiteX3" fmla="*/ 518382 w 603385"/>
              <a:gd name="connsiteY3" fmla="*/ 382949 h 418532"/>
              <a:gd name="connsiteX4" fmla="*/ 85010 w 603385"/>
              <a:gd name="connsiteY4" fmla="*/ 382949 h 418532"/>
              <a:gd name="connsiteX5" fmla="*/ 7779 w 603385"/>
              <a:gd name="connsiteY5" fmla="*/ 190238 h 418532"/>
              <a:gd name="connsiteX6" fmla="*/ 69672 w 603385"/>
              <a:gd name="connsiteY6" fmla="*/ 7551 h 418532"/>
            </a:gdLst>
            <a:ahLst/>
            <a:cxnLst/>
            <a:rect l="l" t="t" r="r" b="b"/>
            <a:pathLst>
              <a:path w="603385" h="418532">
                <a:moveTo>
                  <a:pt x="69672" y="7551"/>
                </a:moveTo>
                <a:cubicBezTo>
                  <a:pt x="138458" y="-2517"/>
                  <a:pt x="464937" y="-2517"/>
                  <a:pt x="533696" y="7551"/>
                </a:cubicBezTo>
                <a:cubicBezTo>
                  <a:pt x="619262" y="20073"/>
                  <a:pt x="606393" y="126535"/>
                  <a:pt x="595595" y="190238"/>
                </a:cubicBezTo>
                <a:cubicBezTo>
                  <a:pt x="583847" y="259740"/>
                  <a:pt x="569450" y="334373"/>
                  <a:pt x="518382" y="382949"/>
                </a:cubicBezTo>
                <a:cubicBezTo>
                  <a:pt x="468469" y="430394"/>
                  <a:pt x="134903" y="430394"/>
                  <a:pt x="85010" y="382949"/>
                </a:cubicBezTo>
                <a:cubicBezTo>
                  <a:pt x="33928" y="334373"/>
                  <a:pt x="19538" y="259740"/>
                  <a:pt x="7779" y="190238"/>
                </a:cubicBezTo>
                <a:cubicBezTo>
                  <a:pt x="-3002" y="126535"/>
                  <a:pt x="-15874" y="20073"/>
                  <a:pt x="69672" y="755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003010" y="5160212"/>
            <a:ext cx="1992074" cy="857994"/>
          </a:xfrm>
          <a:custGeom>
            <a:avLst/>
            <a:gdLst>
              <a:gd name="connsiteX0" fmla="*/ 891334 w 934062"/>
              <a:gd name="connsiteY0" fmla="*/ 246717 h 402304"/>
              <a:gd name="connsiteX1" fmla="*/ 919550 w 934062"/>
              <a:gd name="connsiteY1" fmla="*/ 392417 h 402304"/>
              <a:gd name="connsiteX2" fmla="*/ 47114 w 934062"/>
              <a:gd name="connsiteY2" fmla="*/ 358707 h 402304"/>
              <a:gd name="connsiteX3" fmla="*/ 171186 w 934062"/>
              <a:gd name="connsiteY3" fmla="*/ 9033 h 402304"/>
              <a:gd name="connsiteX4" fmla="*/ 306428 w 934062"/>
              <a:gd name="connsiteY4" fmla="*/ 19841 h 402304"/>
              <a:gd name="connsiteX5" fmla="*/ 891334 w 934062"/>
              <a:gd name="connsiteY5" fmla="*/ 246717 h 402304"/>
            </a:gdLst>
            <a:ahLst/>
            <a:cxnLst/>
            <a:rect l="l" t="t" r="r" b="b"/>
            <a:pathLst>
              <a:path w="934062" h="402304">
                <a:moveTo>
                  <a:pt x="891334" y="246717"/>
                </a:moveTo>
                <a:cubicBezTo>
                  <a:pt x="927258" y="286318"/>
                  <a:pt x="950687" y="351271"/>
                  <a:pt x="919550" y="392417"/>
                </a:cubicBezTo>
                <a:cubicBezTo>
                  <a:pt x="893202" y="427292"/>
                  <a:pt x="156109" y="358707"/>
                  <a:pt x="47114" y="358707"/>
                </a:cubicBezTo>
                <a:cubicBezTo>
                  <a:pt x="-30337" y="259983"/>
                  <a:pt x="-27281" y="110069"/>
                  <a:pt x="171186" y="9033"/>
                </a:cubicBezTo>
                <a:cubicBezTo>
                  <a:pt x="213663" y="-12583"/>
                  <a:pt x="260283" y="10137"/>
                  <a:pt x="306428" y="19841"/>
                </a:cubicBezTo>
                <a:cubicBezTo>
                  <a:pt x="439938" y="47932"/>
                  <a:pt x="802135" y="148346"/>
                  <a:pt x="891334" y="2467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7180537" y="4184625"/>
            <a:ext cx="1677063" cy="1741955"/>
          </a:xfrm>
          <a:custGeom>
            <a:avLst/>
            <a:gdLst>
              <a:gd name="connsiteX0" fmla="*/ 152116 w 786357"/>
              <a:gd name="connsiteY0" fmla="*/ 635 h 816784"/>
              <a:gd name="connsiteX1" fmla="*/ 14127 w 786357"/>
              <a:gd name="connsiteY1" fmla="*/ 63451 h 816784"/>
              <a:gd name="connsiteX2" fmla="*/ 15332 w 786357"/>
              <a:gd name="connsiteY2" fmla="*/ 189899 h 816784"/>
              <a:gd name="connsiteX3" fmla="*/ 91965 w 786357"/>
              <a:gd name="connsiteY3" fmla="*/ 295628 h 816784"/>
              <a:gd name="connsiteX4" fmla="*/ 590711 w 786357"/>
              <a:gd name="connsiteY4" fmla="*/ 806665 h 816784"/>
              <a:gd name="connsiteX5" fmla="*/ 749331 w 786357"/>
              <a:gd name="connsiteY5" fmla="*/ 530422 h 816784"/>
              <a:gd name="connsiteX6" fmla="*/ 152116 w 786357"/>
              <a:gd name="connsiteY6" fmla="*/ 635 h 816784"/>
            </a:gdLst>
            <a:ahLst/>
            <a:cxnLst/>
            <a:rect l="l" t="t" r="r" b="b"/>
            <a:pathLst>
              <a:path w="786357" h="816784">
                <a:moveTo>
                  <a:pt x="152116" y="635"/>
                </a:moveTo>
                <a:cubicBezTo>
                  <a:pt x="98858" y="-3997"/>
                  <a:pt x="40058" y="16702"/>
                  <a:pt x="14127" y="63451"/>
                </a:cubicBezTo>
                <a:cubicBezTo>
                  <a:pt x="-7078" y="101674"/>
                  <a:pt x="-2531" y="150002"/>
                  <a:pt x="15332" y="189899"/>
                </a:cubicBezTo>
                <a:cubicBezTo>
                  <a:pt x="33196" y="229793"/>
                  <a:pt x="62811" y="263058"/>
                  <a:pt x="91965" y="295628"/>
                </a:cubicBezTo>
                <a:cubicBezTo>
                  <a:pt x="513433" y="766439"/>
                  <a:pt x="520251" y="787763"/>
                  <a:pt x="590711" y="806665"/>
                </a:cubicBezTo>
                <a:cubicBezTo>
                  <a:pt x="710792" y="838882"/>
                  <a:pt x="855779" y="806170"/>
                  <a:pt x="749331" y="530422"/>
                </a:cubicBezTo>
                <a:cubicBezTo>
                  <a:pt x="732184" y="485975"/>
                  <a:pt x="284407" y="12145"/>
                  <a:pt x="152116" y="63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7987408" y="5755041"/>
            <a:ext cx="349871" cy="488411"/>
          </a:xfrm>
          <a:custGeom>
            <a:avLst/>
            <a:gdLst>
              <a:gd name="connsiteX0" fmla="*/ 148817 w 164051"/>
              <a:gd name="connsiteY0" fmla="*/ 227124 h 229011"/>
              <a:gd name="connsiteX1" fmla="*/ 0 w 164051"/>
              <a:gd name="connsiteY1" fmla="*/ 43194 h 229011"/>
              <a:gd name="connsiteX2" fmla="*/ 122577 w 164051"/>
              <a:gd name="connsiteY2" fmla="*/ 0 h 229011"/>
              <a:gd name="connsiteX3" fmla="*/ 148817 w 164051"/>
              <a:gd name="connsiteY3" fmla="*/ 227124 h 229011"/>
            </a:gdLst>
            <a:ahLst/>
            <a:cxnLst/>
            <a:rect l="l" t="t" r="r" b="b"/>
            <a:pathLst>
              <a:path w="164051" h="229011">
                <a:moveTo>
                  <a:pt x="148817" y="227124"/>
                </a:moveTo>
                <a:cubicBezTo>
                  <a:pt x="120760" y="210758"/>
                  <a:pt x="65125" y="138434"/>
                  <a:pt x="0" y="43194"/>
                </a:cubicBezTo>
                <a:lnTo>
                  <a:pt x="122577" y="0"/>
                </a:lnTo>
                <a:cubicBezTo>
                  <a:pt x="162651" y="142203"/>
                  <a:pt x="178236" y="244305"/>
                  <a:pt x="148817" y="227124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7180475" y="4161429"/>
            <a:ext cx="1068353" cy="1729528"/>
          </a:xfrm>
          <a:custGeom>
            <a:avLst/>
            <a:gdLst>
              <a:gd name="connsiteX0" fmla="*/ 45394 w 500939"/>
              <a:gd name="connsiteY0" fmla="*/ 19375 h 810957"/>
              <a:gd name="connsiteX1" fmla="*/ 253568 w 500939"/>
              <a:gd name="connsiteY1" fmla="*/ 89461 h 810957"/>
              <a:gd name="connsiteX2" fmla="*/ 500940 w 500939"/>
              <a:gd name="connsiteY2" fmla="*/ 747231 h 810957"/>
              <a:gd name="connsiteX3" fmla="*/ 360312 w 500939"/>
              <a:gd name="connsiteY3" fmla="*/ 810958 h 810957"/>
              <a:gd name="connsiteX4" fmla="*/ 27830 w 500939"/>
              <a:gd name="connsiteY4" fmla="*/ 224645 h 810957"/>
              <a:gd name="connsiteX5" fmla="*/ 45394 w 500939"/>
              <a:gd name="connsiteY5" fmla="*/ 19375 h 810957"/>
            </a:gdLst>
            <a:ahLst/>
            <a:cxnLst/>
            <a:rect l="l" t="t" r="r" b="b"/>
            <a:pathLst>
              <a:path w="500939" h="810957">
                <a:moveTo>
                  <a:pt x="45394" y="19375"/>
                </a:moveTo>
                <a:cubicBezTo>
                  <a:pt x="120166" y="-16692"/>
                  <a:pt x="193872" y="-7290"/>
                  <a:pt x="253568" y="89461"/>
                </a:cubicBezTo>
                <a:cubicBezTo>
                  <a:pt x="334062" y="219915"/>
                  <a:pt x="442065" y="538314"/>
                  <a:pt x="500940" y="747231"/>
                </a:cubicBezTo>
                <a:lnTo>
                  <a:pt x="360312" y="810958"/>
                </a:lnTo>
                <a:cubicBezTo>
                  <a:pt x="271296" y="607809"/>
                  <a:pt x="95800" y="344326"/>
                  <a:pt x="27830" y="224645"/>
                </a:cubicBezTo>
                <a:cubicBezTo>
                  <a:pt x="-10292" y="157537"/>
                  <a:pt x="-13589" y="47825"/>
                  <a:pt x="45394" y="19375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8794703" y="5956103"/>
            <a:ext cx="432834" cy="251768"/>
          </a:xfrm>
          <a:custGeom>
            <a:avLst/>
            <a:gdLst>
              <a:gd name="connsiteX0" fmla="*/ 142071 w 202951"/>
              <a:gd name="connsiteY0" fmla="*/ 0 h 118051"/>
              <a:gd name="connsiteX1" fmla="*/ 202952 w 202951"/>
              <a:gd name="connsiteY1" fmla="*/ 113766 h 118051"/>
              <a:gd name="connsiteX2" fmla="*/ 8017 w 202951"/>
              <a:gd name="connsiteY2" fmla="*/ 108027 h 118051"/>
              <a:gd name="connsiteX3" fmla="*/ 142071 w 202951"/>
              <a:gd name="connsiteY3" fmla="*/ 0 h 118051"/>
            </a:gdLst>
            <a:ahLst/>
            <a:cxnLst/>
            <a:rect l="l" t="t" r="r" b="b"/>
            <a:pathLst>
              <a:path w="202951" h="118051">
                <a:moveTo>
                  <a:pt x="142071" y="0"/>
                </a:moveTo>
                <a:lnTo>
                  <a:pt x="202952" y="113766"/>
                </a:lnTo>
                <a:cubicBezTo>
                  <a:pt x="112021" y="119776"/>
                  <a:pt x="38882" y="120794"/>
                  <a:pt x="8017" y="108027"/>
                </a:cubicBezTo>
                <a:cubicBezTo>
                  <a:pt x="-22984" y="95159"/>
                  <a:pt x="38916" y="49829"/>
                  <a:pt x="142071" y="0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9097698" y="5682279"/>
            <a:ext cx="1896996" cy="542087"/>
          </a:xfrm>
          <a:custGeom>
            <a:avLst/>
            <a:gdLst>
              <a:gd name="connsiteX0" fmla="*/ 719674 w 889481"/>
              <a:gd name="connsiteY0" fmla="*/ 0 h 254179"/>
              <a:gd name="connsiteX1" fmla="*/ 889482 w 889481"/>
              <a:gd name="connsiteY1" fmla="*/ 99620 h 254179"/>
              <a:gd name="connsiteX2" fmla="*/ 738620 w 889481"/>
              <a:gd name="connsiteY2" fmla="*/ 244468 h 254179"/>
              <a:gd name="connsiteX3" fmla="*/ 48318 w 889481"/>
              <a:gd name="connsiteY3" fmla="*/ 254179 h 254179"/>
              <a:gd name="connsiteX4" fmla="*/ 0 w 889481"/>
              <a:gd name="connsiteY4" fmla="*/ 128393 h 254179"/>
              <a:gd name="connsiteX5" fmla="*/ 719674 w 889481"/>
              <a:gd name="connsiteY5" fmla="*/ 0 h 254179"/>
            </a:gdLst>
            <a:ahLst/>
            <a:cxnLst/>
            <a:rect l="l" t="t" r="r" b="b"/>
            <a:pathLst>
              <a:path w="889481" h="254179">
                <a:moveTo>
                  <a:pt x="719674" y="0"/>
                </a:moveTo>
                <a:cubicBezTo>
                  <a:pt x="833354" y="0"/>
                  <a:pt x="889482" y="58450"/>
                  <a:pt x="889482" y="99620"/>
                </a:cubicBezTo>
                <a:cubicBezTo>
                  <a:pt x="889482" y="169632"/>
                  <a:pt x="846291" y="244468"/>
                  <a:pt x="738620" y="244468"/>
                </a:cubicBezTo>
                <a:cubicBezTo>
                  <a:pt x="601714" y="244468"/>
                  <a:pt x="258702" y="239816"/>
                  <a:pt x="48318" y="254179"/>
                </a:cubicBezTo>
                <a:lnTo>
                  <a:pt x="0" y="128393"/>
                </a:lnTo>
                <a:cubicBezTo>
                  <a:pt x="155242" y="53411"/>
                  <a:pt x="553363" y="0"/>
                  <a:pt x="719674" y="0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8715778" y="6013088"/>
            <a:ext cx="679850" cy="582046"/>
          </a:xfrm>
          <a:custGeom>
            <a:avLst/>
            <a:gdLst>
              <a:gd name="connsiteX0" fmla="*/ 0 w 318774"/>
              <a:gd name="connsiteY0" fmla="*/ 65349 h 272915"/>
              <a:gd name="connsiteX1" fmla="*/ 55924 w 318774"/>
              <a:gd name="connsiteY1" fmla="*/ 8407 h 272915"/>
              <a:gd name="connsiteX2" fmla="*/ 96500 w 318774"/>
              <a:gd name="connsiteY2" fmla="*/ 2359 h 272915"/>
              <a:gd name="connsiteX3" fmla="*/ 120098 w 318774"/>
              <a:gd name="connsiteY3" fmla="*/ 41479 h 272915"/>
              <a:gd name="connsiteX4" fmla="*/ 145327 w 318774"/>
              <a:gd name="connsiteY4" fmla="*/ 62904 h 272915"/>
              <a:gd name="connsiteX5" fmla="*/ 165190 w 318774"/>
              <a:gd name="connsiteY5" fmla="*/ 36182 h 272915"/>
              <a:gd name="connsiteX6" fmla="*/ 250282 w 318774"/>
              <a:gd name="connsiteY6" fmla="*/ 184191 h 272915"/>
              <a:gd name="connsiteX7" fmla="*/ 304643 w 318774"/>
              <a:gd name="connsiteY7" fmla="*/ 213596 h 272915"/>
              <a:gd name="connsiteX8" fmla="*/ 318667 w 318774"/>
              <a:gd name="connsiteY8" fmla="*/ 241575 h 272915"/>
              <a:gd name="connsiteX9" fmla="*/ 298599 w 318774"/>
              <a:gd name="connsiteY9" fmla="*/ 272915 h 272915"/>
              <a:gd name="connsiteX10" fmla="*/ 179519 w 318774"/>
              <a:gd name="connsiteY10" fmla="*/ 215124 h 272915"/>
              <a:gd name="connsiteX11" fmla="*/ 0 w 318774"/>
              <a:gd name="connsiteY11" fmla="*/ 65349 h 272915"/>
              <a:gd name="connsiteX12" fmla="*/ 0 w 318774"/>
              <a:gd name="connsiteY12" fmla="*/ 65349 h 272915"/>
            </a:gdLst>
            <a:ahLst/>
            <a:cxnLst/>
            <a:rect l="l" t="t" r="r" b="b"/>
            <a:pathLst>
              <a:path w="318774" h="272915">
                <a:moveTo>
                  <a:pt x="0" y="65349"/>
                </a:moveTo>
                <a:cubicBezTo>
                  <a:pt x="4176" y="62769"/>
                  <a:pt x="35483" y="16590"/>
                  <a:pt x="55924" y="8407"/>
                </a:cubicBezTo>
                <a:cubicBezTo>
                  <a:pt x="67774" y="3663"/>
                  <a:pt x="83767" y="-3865"/>
                  <a:pt x="96500" y="2359"/>
                </a:cubicBezTo>
                <a:cubicBezTo>
                  <a:pt x="110897" y="9425"/>
                  <a:pt x="111576" y="29425"/>
                  <a:pt x="120098" y="41479"/>
                </a:cubicBezTo>
                <a:cubicBezTo>
                  <a:pt x="126550" y="50545"/>
                  <a:pt x="135310" y="57981"/>
                  <a:pt x="145327" y="62904"/>
                </a:cubicBezTo>
                <a:lnTo>
                  <a:pt x="165190" y="36182"/>
                </a:lnTo>
                <a:cubicBezTo>
                  <a:pt x="235579" y="68711"/>
                  <a:pt x="179655" y="150542"/>
                  <a:pt x="250282" y="184191"/>
                </a:cubicBezTo>
                <a:cubicBezTo>
                  <a:pt x="268957" y="193121"/>
                  <a:pt x="289499" y="199097"/>
                  <a:pt x="304643" y="213596"/>
                </a:cubicBezTo>
                <a:cubicBezTo>
                  <a:pt x="312385" y="221066"/>
                  <a:pt x="317851" y="230845"/>
                  <a:pt x="318667" y="241575"/>
                </a:cubicBezTo>
                <a:cubicBezTo>
                  <a:pt x="319889" y="258179"/>
                  <a:pt x="310585" y="268229"/>
                  <a:pt x="298599" y="272915"/>
                </a:cubicBezTo>
                <a:lnTo>
                  <a:pt x="179519" y="215124"/>
                </a:lnTo>
                <a:cubicBezTo>
                  <a:pt x="108350" y="180592"/>
                  <a:pt x="46722" y="129184"/>
                  <a:pt x="0" y="65349"/>
                </a:cubicBezTo>
                <a:lnTo>
                  <a:pt x="0" y="65349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976596" y="5958443"/>
            <a:ext cx="387575" cy="333632"/>
          </a:xfrm>
          <a:custGeom>
            <a:avLst/>
            <a:gdLst>
              <a:gd name="connsiteX0" fmla="*/ 49 w 181730"/>
              <a:gd name="connsiteY0" fmla="*/ 137795 h 156436"/>
              <a:gd name="connsiteX1" fmla="*/ 15233 w 181730"/>
              <a:gd name="connsiteY1" fmla="*/ 98985 h 156436"/>
              <a:gd name="connsiteX2" fmla="*/ 52648 w 181730"/>
              <a:gd name="connsiteY2" fmla="*/ 16905 h 156436"/>
              <a:gd name="connsiteX3" fmla="*/ 124215 w 181730"/>
              <a:gd name="connsiteY3" fmla="*/ 26240 h 156436"/>
              <a:gd name="connsiteX4" fmla="*/ 145287 w 181730"/>
              <a:gd name="connsiteY4" fmla="*/ 45438 h 156436"/>
              <a:gd name="connsiteX5" fmla="*/ 165303 w 181730"/>
              <a:gd name="connsiteY5" fmla="*/ 41397 h 156436"/>
              <a:gd name="connsiteX6" fmla="*/ 173694 w 181730"/>
              <a:gd name="connsiteY6" fmla="*/ 77695 h 156436"/>
              <a:gd name="connsiteX7" fmla="*/ 180573 w 181730"/>
              <a:gd name="connsiteY7" fmla="*/ 141870 h 156436"/>
              <a:gd name="connsiteX8" fmla="*/ 181731 w 181730"/>
              <a:gd name="connsiteY8" fmla="*/ 156436 h 156436"/>
              <a:gd name="connsiteX9" fmla="*/ 3943 w 181730"/>
              <a:gd name="connsiteY9" fmla="*/ 156436 h 156436"/>
              <a:gd name="connsiteX10" fmla="*/ 49 w 181730"/>
              <a:gd name="connsiteY10" fmla="*/ 137795 h 156436"/>
            </a:gdLst>
            <a:ahLst/>
            <a:cxnLst/>
            <a:rect l="l" t="t" r="r" b="b"/>
            <a:pathLst>
              <a:path w="181730" h="156436">
                <a:moveTo>
                  <a:pt x="49" y="137795"/>
                </a:moveTo>
                <a:cubicBezTo>
                  <a:pt x="-692" y="118984"/>
                  <a:pt x="7155" y="103365"/>
                  <a:pt x="15233" y="98985"/>
                </a:cubicBezTo>
                <a:cubicBezTo>
                  <a:pt x="23311" y="94604"/>
                  <a:pt x="35922" y="63060"/>
                  <a:pt x="52648" y="16905"/>
                </a:cubicBezTo>
                <a:cubicBezTo>
                  <a:pt x="60298" y="-4214"/>
                  <a:pt x="102925" y="-10116"/>
                  <a:pt x="124215" y="26240"/>
                </a:cubicBezTo>
                <a:cubicBezTo>
                  <a:pt x="131125" y="38036"/>
                  <a:pt x="137539" y="45675"/>
                  <a:pt x="145287" y="45438"/>
                </a:cubicBezTo>
                <a:cubicBezTo>
                  <a:pt x="151783" y="45200"/>
                  <a:pt x="159059" y="33927"/>
                  <a:pt x="165303" y="41397"/>
                </a:cubicBezTo>
                <a:cubicBezTo>
                  <a:pt x="170811" y="47984"/>
                  <a:pt x="172298" y="65335"/>
                  <a:pt x="173694" y="77695"/>
                </a:cubicBezTo>
                <a:cubicBezTo>
                  <a:pt x="176101" y="99018"/>
                  <a:pt x="178281" y="120478"/>
                  <a:pt x="180573" y="141870"/>
                </a:cubicBezTo>
                <a:cubicBezTo>
                  <a:pt x="181082" y="146623"/>
                  <a:pt x="181578" y="151581"/>
                  <a:pt x="181731" y="156436"/>
                </a:cubicBezTo>
                <a:lnTo>
                  <a:pt x="3943" y="156436"/>
                </a:lnTo>
                <a:cubicBezTo>
                  <a:pt x="1811" y="151207"/>
                  <a:pt x="327" y="144858"/>
                  <a:pt x="49" y="137795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9453969" y="3367819"/>
            <a:ext cx="731846" cy="1553570"/>
          </a:xfrm>
          <a:custGeom>
            <a:avLst/>
            <a:gdLst>
              <a:gd name="connsiteX0" fmla="*/ 340675 w 343155"/>
              <a:gd name="connsiteY0" fmla="*/ 593427 h 728452"/>
              <a:gd name="connsiteX1" fmla="*/ 331168 w 343155"/>
              <a:gd name="connsiteY1" fmla="*/ 689797 h 728452"/>
              <a:gd name="connsiteX2" fmla="*/ 249506 w 343155"/>
              <a:gd name="connsiteY2" fmla="*/ 722835 h 728452"/>
              <a:gd name="connsiteX3" fmla="*/ 215687 w 343155"/>
              <a:gd name="connsiteY3" fmla="*/ 680076 h 728452"/>
              <a:gd name="connsiteX4" fmla="*/ 74265 w 343155"/>
              <a:gd name="connsiteY4" fmla="*/ 403008 h 728452"/>
              <a:gd name="connsiteX5" fmla="*/ 414 w 343155"/>
              <a:gd name="connsiteY5" fmla="*/ 160716 h 728452"/>
              <a:gd name="connsiteX6" fmla="*/ 38918 w 343155"/>
              <a:gd name="connsiteY6" fmla="*/ 50471 h 728452"/>
              <a:gd name="connsiteX7" fmla="*/ 136097 w 343155"/>
              <a:gd name="connsiteY7" fmla="*/ 11321 h 728452"/>
              <a:gd name="connsiteX8" fmla="*/ 207980 w 343155"/>
              <a:gd name="connsiteY8" fmla="*/ 138893 h 728452"/>
              <a:gd name="connsiteX9" fmla="*/ 311881 w 343155"/>
              <a:gd name="connsiteY9" fmla="*/ 426420 h 728452"/>
              <a:gd name="connsiteX10" fmla="*/ 340675 w 343155"/>
              <a:gd name="connsiteY10" fmla="*/ 593427 h 728452"/>
            </a:gdLst>
            <a:ahLst/>
            <a:cxnLst/>
            <a:rect l="l" t="t" r="r" b="b"/>
            <a:pathLst>
              <a:path w="343155" h="728452">
                <a:moveTo>
                  <a:pt x="340675" y="593427"/>
                </a:moveTo>
                <a:cubicBezTo>
                  <a:pt x="344173" y="625999"/>
                  <a:pt x="346142" y="660657"/>
                  <a:pt x="331168" y="689797"/>
                </a:cubicBezTo>
                <a:cubicBezTo>
                  <a:pt x="316194" y="718937"/>
                  <a:pt x="278198" y="738668"/>
                  <a:pt x="249506" y="722835"/>
                </a:cubicBezTo>
                <a:cubicBezTo>
                  <a:pt x="233344" y="713912"/>
                  <a:pt x="224074" y="696524"/>
                  <a:pt x="215687" y="680076"/>
                </a:cubicBezTo>
                <a:cubicBezTo>
                  <a:pt x="168524" y="587719"/>
                  <a:pt x="121395" y="495362"/>
                  <a:pt x="74265" y="403008"/>
                </a:cubicBezTo>
                <a:cubicBezTo>
                  <a:pt x="35387" y="326861"/>
                  <a:pt x="-4510" y="246068"/>
                  <a:pt x="414" y="160716"/>
                </a:cubicBezTo>
                <a:cubicBezTo>
                  <a:pt x="2688" y="121287"/>
                  <a:pt x="15082" y="81964"/>
                  <a:pt x="38918" y="50471"/>
                </a:cubicBezTo>
                <a:cubicBezTo>
                  <a:pt x="59733" y="22961"/>
                  <a:pt x="104961" y="-20844"/>
                  <a:pt x="136097" y="11321"/>
                </a:cubicBezTo>
                <a:cubicBezTo>
                  <a:pt x="167098" y="43351"/>
                  <a:pt x="188388" y="99251"/>
                  <a:pt x="207980" y="138893"/>
                </a:cubicBezTo>
                <a:cubicBezTo>
                  <a:pt x="253275" y="230418"/>
                  <a:pt x="288215" y="327078"/>
                  <a:pt x="311881" y="426420"/>
                </a:cubicBezTo>
                <a:cubicBezTo>
                  <a:pt x="324954" y="481409"/>
                  <a:pt x="334631" y="537224"/>
                  <a:pt x="340675" y="593427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9453944" y="3314769"/>
            <a:ext cx="652719" cy="998564"/>
          </a:xfrm>
          <a:custGeom>
            <a:avLst/>
            <a:gdLst>
              <a:gd name="connsiteX0" fmla="*/ 459 w 306053"/>
              <a:gd name="connsiteY0" fmla="*/ 203705 h 468216"/>
              <a:gd name="connsiteX1" fmla="*/ 43310 w 306053"/>
              <a:gd name="connsiteY1" fmla="*/ 81036 h 468216"/>
              <a:gd name="connsiteX2" fmla="*/ 114650 w 306053"/>
              <a:gd name="connsiteY2" fmla="*/ 9300 h 468216"/>
              <a:gd name="connsiteX3" fmla="*/ 231454 w 306053"/>
              <a:gd name="connsiteY3" fmla="*/ 179420 h 468216"/>
              <a:gd name="connsiteX4" fmla="*/ 306053 w 306053"/>
              <a:gd name="connsiteY4" fmla="*/ 358641 h 468216"/>
              <a:gd name="connsiteX5" fmla="*/ 80049 w 306053"/>
              <a:gd name="connsiteY5" fmla="*/ 468217 h 468216"/>
              <a:gd name="connsiteX6" fmla="*/ 459 w 306053"/>
              <a:gd name="connsiteY6" fmla="*/ 203705 h 468216"/>
            </a:gdLst>
            <a:ahLst/>
            <a:cxnLst/>
            <a:rect l="l" t="t" r="r" b="b"/>
            <a:pathLst>
              <a:path w="306053" h="468216">
                <a:moveTo>
                  <a:pt x="459" y="203705"/>
                </a:moveTo>
                <a:cubicBezTo>
                  <a:pt x="3006" y="159832"/>
                  <a:pt x="16791" y="116078"/>
                  <a:pt x="43310" y="81036"/>
                </a:cubicBezTo>
                <a:cubicBezTo>
                  <a:pt x="66467" y="50423"/>
                  <a:pt x="80015" y="-26489"/>
                  <a:pt x="114650" y="9300"/>
                </a:cubicBezTo>
                <a:cubicBezTo>
                  <a:pt x="149147" y="44942"/>
                  <a:pt x="209621" y="135310"/>
                  <a:pt x="231454" y="179420"/>
                </a:cubicBezTo>
                <a:cubicBezTo>
                  <a:pt x="260180" y="237460"/>
                  <a:pt x="285001" y="297397"/>
                  <a:pt x="306053" y="358641"/>
                </a:cubicBezTo>
                <a:lnTo>
                  <a:pt x="80049" y="468217"/>
                </a:lnTo>
                <a:cubicBezTo>
                  <a:pt x="37640" y="384976"/>
                  <a:pt x="-4906" y="296782"/>
                  <a:pt x="459" y="203705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8896450" y="4580535"/>
            <a:ext cx="1289348" cy="570150"/>
          </a:xfrm>
          <a:custGeom>
            <a:avLst/>
            <a:gdLst>
              <a:gd name="connsiteX0" fmla="*/ 588984 w 604561"/>
              <a:gd name="connsiteY0" fmla="*/ 34572 h 267337"/>
              <a:gd name="connsiteX1" fmla="*/ 490651 w 604561"/>
              <a:gd name="connsiteY1" fmla="*/ 855 h 267337"/>
              <a:gd name="connsiteX2" fmla="*/ 388650 w 604561"/>
              <a:gd name="connsiteY2" fmla="*/ 36032 h 267337"/>
              <a:gd name="connsiteX3" fmla="*/ 209267 w 604561"/>
              <a:gd name="connsiteY3" fmla="*/ 121504 h 267337"/>
              <a:gd name="connsiteX4" fmla="*/ 24111 w 604561"/>
              <a:gd name="connsiteY4" fmla="*/ 209851 h 267337"/>
              <a:gd name="connsiteX5" fmla="*/ 818 w 604561"/>
              <a:gd name="connsiteY5" fmla="*/ 230298 h 267337"/>
              <a:gd name="connsiteX6" fmla="*/ 14637 w 604561"/>
              <a:gd name="connsiteY6" fmla="*/ 258834 h 267337"/>
              <a:gd name="connsiteX7" fmla="*/ 47743 w 604561"/>
              <a:gd name="connsiteY7" fmla="*/ 266056 h 267337"/>
              <a:gd name="connsiteX8" fmla="*/ 323831 w 604561"/>
              <a:gd name="connsiteY8" fmla="*/ 240468 h 267337"/>
              <a:gd name="connsiteX9" fmla="*/ 457646 w 604561"/>
              <a:gd name="connsiteY9" fmla="*/ 198136 h 267337"/>
              <a:gd name="connsiteX10" fmla="*/ 578288 w 604561"/>
              <a:gd name="connsiteY10" fmla="*/ 139405 h 267337"/>
              <a:gd name="connsiteX11" fmla="*/ 588984 w 604561"/>
              <a:gd name="connsiteY11" fmla="*/ 34572 h 267337"/>
            </a:gdLst>
            <a:ahLst/>
            <a:cxnLst/>
            <a:rect l="l" t="t" r="r" b="b"/>
            <a:pathLst>
              <a:path w="604561" h="267337">
                <a:moveTo>
                  <a:pt x="588984" y="34572"/>
                </a:moveTo>
                <a:cubicBezTo>
                  <a:pt x="566030" y="6648"/>
                  <a:pt x="526541" y="-3138"/>
                  <a:pt x="490651" y="855"/>
                </a:cubicBezTo>
                <a:cubicBezTo>
                  <a:pt x="454726" y="4845"/>
                  <a:pt x="421315" y="20532"/>
                  <a:pt x="388650" y="36032"/>
                </a:cubicBezTo>
                <a:cubicBezTo>
                  <a:pt x="328822" y="64446"/>
                  <a:pt x="269061" y="92975"/>
                  <a:pt x="209267" y="121504"/>
                </a:cubicBezTo>
                <a:cubicBezTo>
                  <a:pt x="147537" y="150953"/>
                  <a:pt x="85841" y="180402"/>
                  <a:pt x="24111" y="209851"/>
                </a:cubicBezTo>
                <a:cubicBezTo>
                  <a:pt x="14502" y="214438"/>
                  <a:pt x="3908" y="220102"/>
                  <a:pt x="818" y="230298"/>
                </a:cubicBezTo>
                <a:cubicBezTo>
                  <a:pt x="-2510" y="241218"/>
                  <a:pt x="4757" y="253133"/>
                  <a:pt x="14637" y="258834"/>
                </a:cubicBezTo>
                <a:cubicBezTo>
                  <a:pt x="24518" y="264535"/>
                  <a:pt x="36369" y="265462"/>
                  <a:pt x="47743" y="266056"/>
                </a:cubicBezTo>
                <a:cubicBezTo>
                  <a:pt x="140372" y="270874"/>
                  <a:pt x="233646" y="262049"/>
                  <a:pt x="323831" y="240468"/>
                </a:cubicBezTo>
                <a:cubicBezTo>
                  <a:pt x="369364" y="229568"/>
                  <a:pt x="414116" y="215426"/>
                  <a:pt x="457646" y="198136"/>
                </a:cubicBezTo>
                <a:cubicBezTo>
                  <a:pt x="495031" y="183281"/>
                  <a:pt x="548068" y="166864"/>
                  <a:pt x="578288" y="139405"/>
                </a:cubicBezTo>
                <a:cubicBezTo>
                  <a:pt x="607150" y="113154"/>
                  <a:pt x="614450" y="65621"/>
                  <a:pt x="588984" y="34572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7909398" y="2973533"/>
            <a:ext cx="1869137" cy="2306458"/>
          </a:xfrm>
          <a:custGeom>
            <a:avLst/>
            <a:gdLst>
              <a:gd name="connsiteX0" fmla="*/ 28001 w 876418"/>
              <a:gd name="connsiteY0" fmla="*/ 179496 h 1081473"/>
              <a:gd name="connsiteX1" fmla="*/ 115656 w 876418"/>
              <a:gd name="connsiteY1" fmla="*/ 126377 h 1081473"/>
              <a:gd name="connsiteX2" fmla="*/ 438203 w 876418"/>
              <a:gd name="connsiteY2" fmla="*/ 0 h 1081473"/>
              <a:gd name="connsiteX3" fmla="*/ 760775 w 876418"/>
              <a:gd name="connsiteY3" fmla="*/ 126377 h 1081473"/>
              <a:gd name="connsiteX4" fmla="*/ 848412 w 876418"/>
              <a:gd name="connsiteY4" fmla="*/ 179496 h 1081473"/>
              <a:gd name="connsiteX5" fmla="*/ 871060 w 876418"/>
              <a:gd name="connsiteY5" fmla="*/ 311081 h 1081473"/>
              <a:gd name="connsiteX6" fmla="*/ 817343 w 876418"/>
              <a:gd name="connsiteY6" fmla="*/ 438286 h 1081473"/>
              <a:gd name="connsiteX7" fmla="*/ 755206 w 876418"/>
              <a:gd name="connsiteY7" fmla="*/ 599157 h 1081473"/>
              <a:gd name="connsiteX8" fmla="*/ 711336 w 876418"/>
              <a:gd name="connsiteY8" fmla="*/ 906867 h 1081473"/>
              <a:gd name="connsiteX9" fmla="*/ 718603 w 876418"/>
              <a:gd name="connsiteY9" fmla="*/ 1022734 h 1081473"/>
              <a:gd name="connsiteX10" fmla="*/ 608283 w 876418"/>
              <a:gd name="connsiteY10" fmla="*/ 1073296 h 1081473"/>
              <a:gd name="connsiteX11" fmla="*/ 438203 w 876418"/>
              <a:gd name="connsiteY11" fmla="*/ 1080593 h 1081473"/>
              <a:gd name="connsiteX12" fmla="*/ 268127 w 876418"/>
              <a:gd name="connsiteY12" fmla="*/ 1073296 h 1081473"/>
              <a:gd name="connsiteX13" fmla="*/ 157801 w 876418"/>
              <a:gd name="connsiteY13" fmla="*/ 1022734 h 1081473"/>
              <a:gd name="connsiteX14" fmla="*/ 165077 w 876418"/>
              <a:gd name="connsiteY14" fmla="*/ 906867 h 1081473"/>
              <a:gd name="connsiteX15" fmla="*/ 121235 w 876418"/>
              <a:gd name="connsiteY15" fmla="*/ 599157 h 1081473"/>
              <a:gd name="connsiteX16" fmla="*/ 59077 w 876418"/>
              <a:gd name="connsiteY16" fmla="*/ 438286 h 1081473"/>
              <a:gd name="connsiteX17" fmla="*/ 5357 w 876418"/>
              <a:gd name="connsiteY17" fmla="*/ 311081 h 1081473"/>
              <a:gd name="connsiteX18" fmla="*/ 28001 w 876418"/>
              <a:gd name="connsiteY18" fmla="*/ 179496 h 1081473"/>
            </a:gdLst>
            <a:ahLst/>
            <a:cxnLst/>
            <a:rect l="l" t="t" r="r" b="b"/>
            <a:pathLst>
              <a:path w="876418" h="1081473">
                <a:moveTo>
                  <a:pt x="28001" y="179496"/>
                </a:moveTo>
                <a:cubicBezTo>
                  <a:pt x="50025" y="152834"/>
                  <a:pt x="83185" y="138285"/>
                  <a:pt x="115656" y="126377"/>
                </a:cubicBezTo>
                <a:cubicBezTo>
                  <a:pt x="211069" y="91390"/>
                  <a:pt x="429952" y="-170"/>
                  <a:pt x="438203" y="0"/>
                </a:cubicBezTo>
                <a:cubicBezTo>
                  <a:pt x="446488" y="-170"/>
                  <a:pt x="665362" y="91386"/>
                  <a:pt x="760775" y="126377"/>
                </a:cubicBezTo>
                <a:cubicBezTo>
                  <a:pt x="793235" y="138285"/>
                  <a:pt x="826409" y="152831"/>
                  <a:pt x="848412" y="179496"/>
                </a:cubicBezTo>
                <a:cubicBezTo>
                  <a:pt x="877817" y="215067"/>
                  <a:pt x="881620" y="266172"/>
                  <a:pt x="871060" y="311081"/>
                </a:cubicBezTo>
                <a:cubicBezTo>
                  <a:pt x="860500" y="355993"/>
                  <a:pt x="837479" y="396766"/>
                  <a:pt x="817343" y="438286"/>
                </a:cubicBezTo>
                <a:cubicBezTo>
                  <a:pt x="792251" y="490081"/>
                  <a:pt x="771470" y="543964"/>
                  <a:pt x="755206" y="599157"/>
                </a:cubicBezTo>
                <a:cubicBezTo>
                  <a:pt x="725733" y="698873"/>
                  <a:pt x="710895" y="802893"/>
                  <a:pt x="711336" y="906867"/>
                </a:cubicBezTo>
                <a:cubicBezTo>
                  <a:pt x="711472" y="938740"/>
                  <a:pt x="728416" y="992654"/>
                  <a:pt x="718603" y="1022734"/>
                </a:cubicBezTo>
                <a:cubicBezTo>
                  <a:pt x="706311" y="1060502"/>
                  <a:pt x="641185" y="1069062"/>
                  <a:pt x="608283" y="1073296"/>
                </a:cubicBezTo>
                <a:cubicBezTo>
                  <a:pt x="551952" y="1080556"/>
                  <a:pt x="494976" y="1082963"/>
                  <a:pt x="438203" y="1080593"/>
                </a:cubicBezTo>
                <a:cubicBezTo>
                  <a:pt x="381431" y="1082963"/>
                  <a:pt x="324488" y="1080553"/>
                  <a:pt x="268127" y="1073296"/>
                </a:cubicBezTo>
                <a:cubicBezTo>
                  <a:pt x="235231" y="1069062"/>
                  <a:pt x="170099" y="1060502"/>
                  <a:pt x="157801" y="1022734"/>
                </a:cubicBezTo>
                <a:cubicBezTo>
                  <a:pt x="148005" y="992657"/>
                  <a:pt x="164935" y="938740"/>
                  <a:pt x="165077" y="906867"/>
                </a:cubicBezTo>
                <a:cubicBezTo>
                  <a:pt x="165542" y="802897"/>
                  <a:pt x="150673" y="698873"/>
                  <a:pt x="121235" y="599157"/>
                </a:cubicBezTo>
                <a:cubicBezTo>
                  <a:pt x="104936" y="543964"/>
                  <a:pt x="84169" y="490081"/>
                  <a:pt x="59077" y="438286"/>
                </a:cubicBezTo>
                <a:cubicBezTo>
                  <a:pt x="38962" y="396766"/>
                  <a:pt x="15920" y="355990"/>
                  <a:pt x="5357" y="311081"/>
                </a:cubicBezTo>
                <a:cubicBezTo>
                  <a:pt x="-5206" y="266172"/>
                  <a:pt x="-1383" y="215067"/>
                  <a:pt x="28001" y="179496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8662915" y="2715626"/>
            <a:ext cx="352663" cy="543616"/>
          </a:xfrm>
          <a:custGeom>
            <a:avLst/>
            <a:gdLst>
              <a:gd name="connsiteX0" fmla="*/ 12937 w 165360"/>
              <a:gd name="connsiteY0" fmla="*/ 109793 h 254896"/>
              <a:gd name="connsiteX1" fmla="*/ 44311 w 165360"/>
              <a:gd name="connsiteY1" fmla="*/ 8577 h 254896"/>
              <a:gd name="connsiteX2" fmla="*/ 121049 w 165360"/>
              <a:gd name="connsiteY2" fmla="*/ 8577 h 254896"/>
              <a:gd name="connsiteX3" fmla="*/ 152424 w 165360"/>
              <a:gd name="connsiteY3" fmla="*/ 109793 h 254896"/>
              <a:gd name="connsiteX4" fmla="*/ 160640 w 165360"/>
              <a:gd name="connsiteY4" fmla="*/ 212058 h 254896"/>
              <a:gd name="connsiteX5" fmla="*/ 122306 w 165360"/>
              <a:gd name="connsiteY5" fmla="*/ 252088 h 254896"/>
              <a:gd name="connsiteX6" fmla="*/ 43055 w 165360"/>
              <a:gd name="connsiteY6" fmla="*/ 252088 h 254896"/>
              <a:gd name="connsiteX7" fmla="*/ 4720 w 165360"/>
              <a:gd name="connsiteY7" fmla="*/ 212058 h 254896"/>
              <a:gd name="connsiteX8" fmla="*/ 12937 w 165360"/>
              <a:gd name="connsiteY8" fmla="*/ 109793 h 254896"/>
            </a:gdLst>
            <a:ahLst/>
            <a:cxnLst/>
            <a:rect l="l" t="t" r="r" b="b"/>
            <a:pathLst>
              <a:path w="165360" h="254896">
                <a:moveTo>
                  <a:pt x="12937" y="109793"/>
                </a:moveTo>
                <a:cubicBezTo>
                  <a:pt x="21833" y="81162"/>
                  <a:pt x="26621" y="27622"/>
                  <a:pt x="44311" y="8577"/>
                </a:cubicBezTo>
                <a:cubicBezTo>
                  <a:pt x="54939" y="-2859"/>
                  <a:pt x="110421" y="-2859"/>
                  <a:pt x="121049" y="8577"/>
                </a:cubicBezTo>
                <a:cubicBezTo>
                  <a:pt x="138740" y="27622"/>
                  <a:pt x="143527" y="81162"/>
                  <a:pt x="152424" y="109793"/>
                </a:cubicBezTo>
                <a:cubicBezTo>
                  <a:pt x="162372" y="141863"/>
                  <a:pt x="171065" y="180334"/>
                  <a:pt x="160640" y="212058"/>
                </a:cubicBezTo>
                <a:cubicBezTo>
                  <a:pt x="153374" y="234272"/>
                  <a:pt x="137959" y="247602"/>
                  <a:pt x="122306" y="252088"/>
                </a:cubicBezTo>
                <a:cubicBezTo>
                  <a:pt x="109267" y="255833"/>
                  <a:pt x="56094" y="255833"/>
                  <a:pt x="43055" y="252088"/>
                </a:cubicBezTo>
                <a:cubicBezTo>
                  <a:pt x="27402" y="247602"/>
                  <a:pt x="11986" y="234272"/>
                  <a:pt x="4720" y="212058"/>
                </a:cubicBezTo>
                <a:cubicBezTo>
                  <a:pt x="-5704" y="180334"/>
                  <a:pt x="2988" y="141863"/>
                  <a:pt x="12937" y="109793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8561300" y="2352309"/>
            <a:ext cx="555892" cy="630823"/>
          </a:xfrm>
          <a:custGeom>
            <a:avLst/>
            <a:gdLst>
              <a:gd name="connsiteX0" fmla="*/ 12877 w 260652"/>
              <a:gd name="connsiteY0" fmla="*/ 39014 h 295786"/>
              <a:gd name="connsiteX1" fmla="*/ 247776 w 260652"/>
              <a:gd name="connsiteY1" fmla="*/ 39014 h 295786"/>
              <a:gd name="connsiteX2" fmla="*/ 255925 w 260652"/>
              <a:gd name="connsiteY2" fmla="*/ 170671 h 295786"/>
              <a:gd name="connsiteX3" fmla="*/ 208355 w 260652"/>
              <a:gd name="connsiteY3" fmla="*/ 279985 h 295786"/>
              <a:gd name="connsiteX4" fmla="*/ 52298 w 260652"/>
              <a:gd name="connsiteY4" fmla="*/ 279985 h 295786"/>
              <a:gd name="connsiteX5" fmla="*/ 4727 w 260652"/>
              <a:gd name="connsiteY5" fmla="*/ 170671 h 295786"/>
              <a:gd name="connsiteX6" fmla="*/ 12877 w 260652"/>
              <a:gd name="connsiteY6" fmla="*/ 39014 h 295786"/>
            </a:gdLst>
            <a:ahLst/>
            <a:cxnLst/>
            <a:rect l="l" t="t" r="r" b="b"/>
            <a:pathLst>
              <a:path w="260652" h="295786">
                <a:moveTo>
                  <a:pt x="12877" y="39014"/>
                </a:moveTo>
                <a:cubicBezTo>
                  <a:pt x="30703" y="-13005"/>
                  <a:pt x="229950" y="-13005"/>
                  <a:pt x="247776" y="39014"/>
                </a:cubicBezTo>
                <a:cubicBezTo>
                  <a:pt x="262004" y="80395"/>
                  <a:pt x="264007" y="127096"/>
                  <a:pt x="255925" y="170671"/>
                </a:cubicBezTo>
                <a:cubicBezTo>
                  <a:pt x="248286" y="211810"/>
                  <a:pt x="231682" y="249093"/>
                  <a:pt x="208355" y="279985"/>
                </a:cubicBezTo>
                <a:cubicBezTo>
                  <a:pt x="192464" y="301054"/>
                  <a:pt x="68189" y="301054"/>
                  <a:pt x="52298" y="279985"/>
                </a:cubicBezTo>
                <a:cubicBezTo>
                  <a:pt x="28971" y="249096"/>
                  <a:pt x="12367" y="211810"/>
                  <a:pt x="4727" y="170671"/>
                </a:cubicBezTo>
                <a:cubicBezTo>
                  <a:pt x="-3354" y="127096"/>
                  <a:pt x="-1351" y="80395"/>
                  <a:pt x="12877" y="39014"/>
                </a:cubicBezTo>
                <a:close/>
              </a:path>
            </a:pathLst>
          </a:custGeom>
          <a:solidFill>
            <a:srgbClr val="FFE3CA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8029217" y="4151618"/>
            <a:ext cx="1654162" cy="1028126"/>
          </a:xfrm>
          <a:custGeom>
            <a:avLst/>
            <a:gdLst>
              <a:gd name="connsiteX0" fmla="*/ 85720 w 775619"/>
              <a:gd name="connsiteY0" fmla="*/ 482078 h 482077"/>
              <a:gd name="connsiteX1" fmla="*/ 689889 w 775619"/>
              <a:gd name="connsiteY1" fmla="*/ 482078 h 482077"/>
              <a:gd name="connsiteX2" fmla="*/ 744082 w 775619"/>
              <a:gd name="connsiteY2" fmla="*/ 432269 h 482077"/>
              <a:gd name="connsiteX3" fmla="*/ 775422 w 775619"/>
              <a:gd name="connsiteY3" fmla="*/ 58908 h 482077"/>
              <a:gd name="connsiteX4" fmla="*/ 721264 w 775619"/>
              <a:gd name="connsiteY4" fmla="*/ 0 h 482077"/>
              <a:gd name="connsiteX5" fmla="*/ 54360 w 775619"/>
              <a:gd name="connsiteY5" fmla="*/ 0 h 482077"/>
              <a:gd name="connsiteX6" fmla="*/ 195 w 775619"/>
              <a:gd name="connsiteY6" fmla="*/ 58908 h 482077"/>
              <a:gd name="connsiteX7" fmla="*/ 31559 w 775619"/>
              <a:gd name="connsiteY7" fmla="*/ 432269 h 482077"/>
              <a:gd name="connsiteX8" fmla="*/ 85720 w 775619"/>
              <a:gd name="connsiteY8" fmla="*/ 482078 h 482077"/>
            </a:gdLst>
            <a:ahLst/>
            <a:cxnLst/>
            <a:rect l="l" t="t" r="r" b="b"/>
            <a:pathLst>
              <a:path w="775619" h="482077">
                <a:moveTo>
                  <a:pt x="85720" y="482078"/>
                </a:moveTo>
                <a:lnTo>
                  <a:pt x="689889" y="482078"/>
                </a:lnTo>
                <a:cubicBezTo>
                  <a:pt x="718174" y="482078"/>
                  <a:pt x="741704" y="460428"/>
                  <a:pt x="744082" y="432269"/>
                </a:cubicBezTo>
                <a:lnTo>
                  <a:pt x="775422" y="58908"/>
                </a:lnTo>
                <a:cubicBezTo>
                  <a:pt x="778104" y="27205"/>
                  <a:pt x="753079" y="0"/>
                  <a:pt x="721264" y="0"/>
                </a:cubicBezTo>
                <a:lnTo>
                  <a:pt x="54360" y="0"/>
                </a:lnTo>
                <a:cubicBezTo>
                  <a:pt x="22544" y="0"/>
                  <a:pt x="-2470" y="27205"/>
                  <a:pt x="195" y="58908"/>
                </a:cubicBezTo>
                <a:lnTo>
                  <a:pt x="31559" y="432269"/>
                </a:lnTo>
                <a:cubicBezTo>
                  <a:pt x="33919" y="460428"/>
                  <a:pt x="57463" y="482078"/>
                  <a:pt x="85720" y="482078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8029217" y="4151618"/>
            <a:ext cx="1654162" cy="159706"/>
          </a:xfrm>
          <a:custGeom>
            <a:avLst/>
            <a:gdLst>
              <a:gd name="connsiteX0" fmla="*/ 774098 w 775619"/>
              <a:gd name="connsiteY0" fmla="*/ 74884 h 74884"/>
              <a:gd name="connsiteX1" fmla="*/ 721264 w 775619"/>
              <a:gd name="connsiteY1" fmla="*/ 33381 h 74884"/>
              <a:gd name="connsiteX2" fmla="*/ 54360 w 775619"/>
              <a:gd name="connsiteY2" fmla="*/ 33381 h 74884"/>
              <a:gd name="connsiteX3" fmla="*/ 1536 w 775619"/>
              <a:gd name="connsiteY3" fmla="*/ 74884 h 74884"/>
              <a:gd name="connsiteX4" fmla="*/ 195 w 775619"/>
              <a:gd name="connsiteY4" fmla="*/ 58908 h 74884"/>
              <a:gd name="connsiteX5" fmla="*/ 54360 w 775619"/>
              <a:gd name="connsiteY5" fmla="*/ 0 h 74884"/>
              <a:gd name="connsiteX6" fmla="*/ 721264 w 775619"/>
              <a:gd name="connsiteY6" fmla="*/ 0 h 74884"/>
              <a:gd name="connsiteX7" fmla="*/ 775422 w 775619"/>
              <a:gd name="connsiteY7" fmla="*/ 58908 h 74884"/>
              <a:gd name="connsiteX8" fmla="*/ 774098 w 775619"/>
              <a:gd name="connsiteY8" fmla="*/ 74884 h 74884"/>
            </a:gdLst>
            <a:ahLst/>
            <a:cxnLst/>
            <a:rect l="l" t="t" r="r" b="b"/>
            <a:pathLst>
              <a:path w="775619" h="74884">
                <a:moveTo>
                  <a:pt x="774098" y="74884"/>
                </a:moveTo>
                <a:cubicBezTo>
                  <a:pt x="768359" y="51241"/>
                  <a:pt x="747036" y="33381"/>
                  <a:pt x="721264" y="33381"/>
                </a:cubicBezTo>
                <a:lnTo>
                  <a:pt x="54360" y="33381"/>
                </a:lnTo>
                <a:cubicBezTo>
                  <a:pt x="28581" y="33381"/>
                  <a:pt x="7281" y="51241"/>
                  <a:pt x="1536" y="74884"/>
                </a:cubicBezTo>
                <a:lnTo>
                  <a:pt x="195" y="58908"/>
                </a:lnTo>
                <a:cubicBezTo>
                  <a:pt x="-2470" y="27205"/>
                  <a:pt x="22544" y="0"/>
                  <a:pt x="54360" y="0"/>
                </a:cubicBezTo>
                <a:lnTo>
                  <a:pt x="721264" y="0"/>
                </a:lnTo>
                <a:cubicBezTo>
                  <a:pt x="753079" y="0"/>
                  <a:pt x="778104" y="27205"/>
                  <a:pt x="775422" y="58908"/>
                </a:cubicBezTo>
                <a:lnTo>
                  <a:pt x="774098" y="7488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8617150" y="2418389"/>
            <a:ext cx="452235" cy="594464"/>
          </a:xfrm>
          <a:custGeom>
            <a:avLst/>
            <a:gdLst>
              <a:gd name="connsiteX0" fmla="*/ 141829 w 212048"/>
              <a:gd name="connsiteY0" fmla="*/ 278739 h 278738"/>
              <a:gd name="connsiteX1" fmla="*/ 70219 w 212048"/>
              <a:gd name="connsiteY1" fmla="*/ 278739 h 278738"/>
              <a:gd name="connsiteX2" fmla="*/ 0 w 212048"/>
              <a:gd name="connsiteY2" fmla="*/ 208541 h 278738"/>
              <a:gd name="connsiteX3" fmla="*/ 0 w 212048"/>
              <a:gd name="connsiteY3" fmla="*/ 70198 h 278738"/>
              <a:gd name="connsiteX4" fmla="*/ 70219 w 212048"/>
              <a:gd name="connsiteY4" fmla="*/ 0 h 278738"/>
              <a:gd name="connsiteX5" fmla="*/ 141829 w 212048"/>
              <a:gd name="connsiteY5" fmla="*/ 0 h 278738"/>
              <a:gd name="connsiteX6" fmla="*/ 212048 w 212048"/>
              <a:gd name="connsiteY6" fmla="*/ 70198 h 278738"/>
              <a:gd name="connsiteX7" fmla="*/ 212048 w 212048"/>
              <a:gd name="connsiteY7" fmla="*/ 208541 h 278738"/>
              <a:gd name="connsiteX8" fmla="*/ 141829 w 212048"/>
              <a:gd name="connsiteY8" fmla="*/ 278739 h 278738"/>
            </a:gdLst>
            <a:ahLst/>
            <a:cxnLst/>
            <a:rect l="l" t="t" r="r" b="b"/>
            <a:pathLst>
              <a:path w="212048" h="278738">
                <a:moveTo>
                  <a:pt x="141829" y="278739"/>
                </a:moveTo>
                <a:lnTo>
                  <a:pt x="70219" y="278739"/>
                </a:lnTo>
                <a:cubicBezTo>
                  <a:pt x="31442" y="278739"/>
                  <a:pt x="0" y="247310"/>
                  <a:pt x="0" y="208541"/>
                </a:cubicBezTo>
                <a:lnTo>
                  <a:pt x="0" y="70198"/>
                </a:lnTo>
                <a:cubicBezTo>
                  <a:pt x="0" y="31429"/>
                  <a:pt x="31442" y="0"/>
                  <a:pt x="70219" y="0"/>
                </a:cubicBezTo>
                <a:lnTo>
                  <a:pt x="141829" y="0"/>
                </a:lnTo>
                <a:cubicBezTo>
                  <a:pt x="180606" y="0"/>
                  <a:pt x="212048" y="31429"/>
                  <a:pt x="212048" y="70198"/>
                </a:cubicBezTo>
                <a:lnTo>
                  <a:pt x="212048" y="208541"/>
                </a:lnTo>
                <a:cubicBezTo>
                  <a:pt x="212048" y="247310"/>
                  <a:pt x="180606" y="278739"/>
                  <a:pt x="141829" y="278739"/>
                </a:cubicBezTo>
                <a:close/>
              </a:path>
            </a:pathLst>
          </a:custGeom>
          <a:solidFill>
            <a:srgbClr val="FFE3CA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8456801" y="2139198"/>
            <a:ext cx="786977" cy="556341"/>
          </a:xfrm>
          <a:custGeom>
            <a:avLst/>
            <a:gdLst>
              <a:gd name="connsiteX0" fmla="*/ 133554 w 369005"/>
              <a:gd name="connsiteY0" fmla="*/ 22734 h 260862"/>
              <a:gd name="connsiteX1" fmla="*/ 188935 w 369005"/>
              <a:gd name="connsiteY1" fmla="*/ 12456 h 260862"/>
              <a:gd name="connsiteX2" fmla="*/ 244145 w 369005"/>
              <a:gd name="connsiteY2" fmla="*/ 622 h 260862"/>
              <a:gd name="connsiteX3" fmla="*/ 278847 w 369005"/>
              <a:gd name="connsiteY3" fmla="*/ 41049 h 260862"/>
              <a:gd name="connsiteX4" fmla="*/ 352733 w 369005"/>
              <a:gd name="connsiteY4" fmla="*/ 61161 h 260862"/>
              <a:gd name="connsiteX5" fmla="*/ 361493 w 369005"/>
              <a:gd name="connsiteY5" fmla="*/ 142082 h 260862"/>
              <a:gd name="connsiteX6" fmla="*/ 335416 w 369005"/>
              <a:gd name="connsiteY6" fmla="*/ 186179 h 260862"/>
              <a:gd name="connsiteX7" fmla="*/ 314058 w 369005"/>
              <a:gd name="connsiteY7" fmla="*/ 258469 h 260862"/>
              <a:gd name="connsiteX8" fmla="*/ 238882 w 369005"/>
              <a:gd name="connsiteY8" fmla="*/ 124629 h 260862"/>
              <a:gd name="connsiteX9" fmla="*/ 138342 w 369005"/>
              <a:gd name="connsiteY9" fmla="*/ 141114 h 260862"/>
              <a:gd name="connsiteX10" fmla="*/ 100516 w 369005"/>
              <a:gd name="connsiteY10" fmla="*/ 128609 h 260862"/>
              <a:gd name="connsiteX11" fmla="*/ 75593 w 369005"/>
              <a:gd name="connsiteY11" fmla="*/ 143423 h 260862"/>
              <a:gd name="connsiteX12" fmla="*/ 47445 w 369005"/>
              <a:gd name="connsiteY12" fmla="*/ 260863 h 260862"/>
              <a:gd name="connsiteX13" fmla="*/ 35764 w 369005"/>
              <a:gd name="connsiteY13" fmla="*/ 167005 h 260862"/>
              <a:gd name="connsiteX14" fmla="*/ 11018 w 369005"/>
              <a:gd name="connsiteY14" fmla="*/ 162662 h 260862"/>
              <a:gd name="connsiteX15" fmla="*/ 133554 w 369005"/>
              <a:gd name="connsiteY15" fmla="*/ 22734 h 260862"/>
            </a:gdLst>
            <a:ahLst/>
            <a:cxnLst/>
            <a:rect l="l" t="t" r="r" b="b"/>
            <a:pathLst>
              <a:path w="369005" h="260862">
                <a:moveTo>
                  <a:pt x="133554" y="22734"/>
                </a:moveTo>
                <a:cubicBezTo>
                  <a:pt x="152094" y="27145"/>
                  <a:pt x="171142" y="19613"/>
                  <a:pt x="188935" y="12456"/>
                </a:cubicBezTo>
                <a:cubicBezTo>
                  <a:pt x="206693" y="5298"/>
                  <a:pt x="225368" y="-2240"/>
                  <a:pt x="244145" y="622"/>
                </a:cubicBezTo>
                <a:cubicBezTo>
                  <a:pt x="262956" y="3485"/>
                  <a:pt x="281292" y="20931"/>
                  <a:pt x="278847" y="41049"/>
                </a:cubicBezTo>
                <a:cubicBezTo>
                  <a:pt x="304212" y="31046"/>
                  <a:pt x="334974" y="39416"/>
                  <a:pt x="352733" y="61161"/>
                </a:cubicBezTo>
                <a:cubicBezTo>
                  <a:pt x="370525" y="82902"/>
                  <a:pt x="374158" y="116582"/>
                  <a:pt x="361493" y="142082"/>
                </a:cubicBezTo>
                <a:cubicBezTo>
                  <a:pt x="353820" y="157484"/>
                  <a:pt x="340984" y="169796"/>
                  <a:pt x="335416" y="186179"/>
                </a:cubicBezTo>
                <a:cubicBezTo>
                  <a:pt x="328998" y="204908"/>
                  <a:pt x="336367" y="249861"/>
                  <a:pt x="314058" y="258469"/>
                </a:cubicBezTo>
                <a:cubicBezTo>
                  <a:pt x="296809" y="265114"/>
                  <a:pt x="287234" y="128086"/>
                  <a:pt x="238882" y="124629"/>
                </a:cubicBezTo>
                <a:cubicBezTo>
                  <a:pt x="213246" y="152037"/>
                  <a:pt x="170531" y="159042"/>
                  <a:pt x="138342" y="141114"/>
                </a:cubicBezTo>
                <a:cubicBezTo>
                  <a:pt x="126288" y="134388"/>
                  <a:pt x="113487" y="124228"/>
                  <a:pt x="100516" y="128609"/>
                </a:cubicBezTo>
                <a:cubicBezTo>
                  <a:pt x="91824" y="131532"/>
                  <a:pt x="81162" y="135702"/>
                  <a:pt x="75593" y="143423"/>
                </a:cubicBezTo>
                <a:cubicBezTo>
                  <a:pt x="62113" y="162044"/>
                  <a:pt x="66052" y="246866"/>
                  <a:pt x="47445" y="260863"/>
                </a:cubicBezTo>
                <a:cubicBezTo>
                  <a:pt x="37496" y="230898"/>
                  <a:pt x="33591" y="198715"/>
                  <a:pt x="35764" y="167005"/>
                </a:cubicBezTo>
                <a:cubicBezTo>
                  <a:pt x="27343" y="167219"/>
                  <a:pt x="18889" y="165877"/>
                  <a:pt x="11018" y="162662"/>
                </a:cubicBezTo>
                <a:cubicBezTo>
                  <a:pt x="-11813" y="153317"/>
                  <a:pt x="-11216" y="-11747"/>
                  <a:pt x="133554" y="2273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9069376" y="2606955"/>
            <a:ext cx="102156" cy="188295"/>
          </a:xfrm>
          <a:custGeom>
            <a:avLst/>
            <a:gdLst>
              <a:gd name="connsiteX0" fmla="*/ 40173 w 47900"/>
              <a:gd name="connsiteY0" fmla="*/ 47915 h 88289"/>
              <a:gd name="connsiteX1" fmla="*/ 47642 w 47900"/>
              <a:gd name="connsiteY1" fmla="*/ 18755 h 88289"/>
              <a:gd name="connsiteX2" fmla="*/ 28322 w 47900"/>
              <a:gd name="connsiteY2" fmla="*/ 97 h 88289"/>
              <a:gd name="connsiteX3" fmla="*/ 14401 w 47900"/>
              <a:gd name="connsiteY3" fmla="*/ 10833 h 88289"/>
              <a:gd name="connsiteX4" fmla="*/ 8628 w 47900"/>
              <a:gd name="connsiteY4" fmla="*/ 28714 h 88289"/>
              <a:gd name="connsiteX5" fmla="*/ 1532 w 47900"/>
              <a:gd name="connsiteY5" fmla="*/ 60978 h 88289"/>
              <a:gd name="connsiteX6" fmla="*/ 5539 w 47900"/>
              <a:gd name="connsiteY6" fmla="*/ 86770 h 88289"/>
              <a:gd name="connsiteX7" fmla="*/ 40173 w 47900"/>
              <a:gd name="connsiteY7" fmla="*/ 47915 h 88289"/>
            </a:gdLst>
            <a:ahLst/>
            <a:cxnLst/>
            <a:rect l="l" t="t" r="r" b="b"/>
            <a:pathLst>
              <a:path w="47900" h="88289">
                <a:moveTo>
                  <a:pt x="40173" y="47915"/>
                </a:moveTo>
                <a:cubicBezTo>
                  <a:pt x="44994" y="39026"/>
                  <a:pt x="48967" y="28924"/>
                  <a:pt x="47642" y="18755"/>
                </a:cubicBezTo>
                <a:cubicBezTo>
                  <a:pt x="46285" y="8585"/>
                  <a:pt x="37863" y="-1075"/>
                  <a:pt x="28322" y="97"/>
                </a:cubicBezTo>
                <a:cubicBezTo>
                  <a:pt x="22448" y="820"/>
                  <a:pt x="17457" y="5394"/>
                  <a:pt x="14401" y="10833"/>
                </a:cubicBezTo>
                <a:cubicBezTo>
                  <a:pt x="11379" y="16273"/>
                  <a:pt x="9987" y="22548"/>
                  <a:pt x="8628" y="28714"/>
                </a:cubicBezTo>
                <a:cubicBezTo>
                  <a:pt x="6252" y="39467"/>
                  <a:pt x="3909" y="50224"/>
                  <a:pt x="1532" y="60978"/>
                </a:cubicBezTo>
                <a:cubicBezTo>
                  <a:pt x="-471" y="70027"/>
                  <a:pt x="-1660" y="81510"/>
                  <a:pt x="5539" y="86770"/>
                </a:cubicBezTo>
                <a:cubicBezTo>
                  <a:pt x="18645" y="96386"/>
                  <a:pt x="34943" y="57599"/>
                  <a:pt x="40173" y="47915"/>
                </a:cubicBezTo>
                <a:close/>
              </a:path>
            </a:pathLst>
          </a:custGeom>
          <a:solidFill>
            <a:srgbClr val="FFE3CA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10221" y="2606955"/>
            <a:ext cx="102160" cy="188295"/>
          </a:xfrm>
          <a:custGeom>
            <a:avLst/>
            <a:gdLst>
              <a:gd name="connsiteX0" fmla="*/ 7728 w 47902"/>
              <a:gd name="connsiteY0" fmla="*/ 47915 h 88289"/>
              <a:gd name="connsiteX1" fmla="*/ 258 w 47902"/>
              <a:gd name="connsiteY1" fmla="*/ 18755 h 88289"/>
              <a:gd name="connsiteX2" fmla="*/ 19578 w 47902"/>
              <a:gd name="connsiteY2" fmla="*/ 97 h 88289"/>
              <a:gd name="connsiteX3" fmla="*/ 33500 w 47902"/>
              <a:gd name="connsiteY3" fmla="*/ 10833 h 88289"/>
              <a:gd name="connsiteX4" fmla="*/ 39272 w 47902"/>
              <a:gd name="connsiteY4" fmla="*/ 28714 h 88289"/>
              <a:gd name="connsiteX5" fmla="*/ 46368 w 47902"/>
              <a:gd name="connsiteY5" fmla="*/ 60978 h 88289"/>
              <a:gd name="connsiteX6" fmla="*/ 42396 w 47902"/>
              <a:gd name="connsiteY6" fmla="*/ 86770 h 88289"/>
              <a:gd name="connsiteX7" fmla="*/ 7728 w 47902"/>
              <a:gd name="connsiteY7" fmla="*/ 47915 h 88289"/>
            </a:gdLst>
            <a:ahLst/>
            <a:cxnLst/>
            <a:rect l="l" t="t" r="r" b="b"/>
            <a:pathLst>
              <a:path w="47902" h="88289">
                <a:moveTo>
                  <a:pt x="7728" y="47915"/>
                </a:moveTo>
                <a:cubicBezTo>
                  <a:pt x="2906" y="39026"/>
                  <a:pt x="-1067" y="28924"/>
                  <a:pt x="258" y="18755"/>
                </a:cubicBezTo>
                <a:cubicBezTo>
                  <a:pt x="1616" y="8585"/>
                  <a:pt x="10037" y="-1075"/>
                  <a:pt x="19578" y="97"/>
                </a:cubicBezTo>
                <a:cubicBezTo>
                  <a:pt x="25486" y="820"/>
                  <a:pt x="30443" y="5394"/>
                  <a:pt x="33500" y="10833"/>
                </a:cubicBezTo>
                <a:cubicBezTo>
                  <a:pt x="36522" y="16273"/>
                  <a:pt x="37914" y="22548"/>
                  <a:pt x="39272" y="28714"/>
                </a:cubicBezTo>
                <a:cubicBezTo>
                  <a:pt x="41649" y="39467"/>
                  <a:pt x="44025" y="50224"/>
                  <a:pt x="46368" y="60978"/>
                </a:cubicBezTo>
                <a:cubicBezTo>
                  <a:pt x="48372" y="70027"/>
                  <a:pt x="49560" y="81510"/>
                  <a:pt x="42396" y="86770"/>
                </a:cubicBezTo>
                <a:cubicBezTo>
                  <a:pt x="29255" y="96386"/>
                  <a:pt x="12957" y="57599"/>
                  <a:pt x="7728" y="47915"/>
                </a:cubicBezTo>
                <a:close/>
              </a:path>
            </a:pathLst>
          </a:custGeom>
          <a:solidFill>
            <a:srgbClr val="FFE3CA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>
            <a:off x="673100" y="2032000"/>
            <a:ext cx="5792754" cy="4216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700" dirty="0" err="1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基于XXX</a:t>
            </a:r>
            <a:r>
              <a:rPr kumimoji="1" lang="zh-CN" altLang="en-US" sz="4700" dirty="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技术</a:t>
            </a:r>
            <a:r>
              <a:rPr kumimoji="1" lang="en-US" altLang="zh-CN" sz="4700" dirty="0" err="1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的XXX应用</a:t>
            </a:r>
            <a:endParaRPr kumimoji="1" lang="en-US" altLang="zh-CN" sz="4700" dirty="0">
              <a:ln w="12700">
                <a:noFill/>
              </a:ln>
              <a:solidFill>
                <a:schemeClr val="accent1"/>
              </a:solidFill>
              <a:latin typeface="OPPOSans H"/>
              <a:ea typeface="OPPOSans H"/>
              <a:cs typeface="OPPOSans H"/>
            </a:endParaRPr>
          </a:p>
          <a:p>
            <a:r>
              <a:rPr kumimoji="1" lang="zh-CN" altLang="en-US" sz="2000" dirty="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（如：</a:t>
            </a:r>
            <a:r>
              <a:rPr kumimoji="1" lang="en-US" altLang="zh-CN" sz="2000" dirty="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RAG</a:t>
            </a:r>
            <a:r>
              <a:rPr kumimoji="1" lang="zh-CN" altLang="en-US" sz="2000" dirty="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重排序优化</a:t>
            </a:r>
            <a:r>
              <a:rPr kumimoji="1" lang="en-US" altLang="zh-CN" sz="2000" dirty="0" err="1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的医疗自动问答应用</a:t>
            </a:r>
            <a:r>
              <a:rPr kumimoji="1" lang="zh-CN" altLang="en-US" sz="2000" dirty="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）</a:t>
            </a:r>
            <a:endParaRPr kumimoji="1" lang="zh-CN" altLang="en-US" sz="900" dirty="0"/>
          </a:p>
        </p:txBody>
      </p:sp>
      <p:sp>
        <p:nvSpPr>
          <p:cNvPr id="58" name="标题 1"/>
          <p:cNvSpPr txBox="1"/>
          <p:nvPr/>
        </p:nvSpPr>
        <p:spPr>
          <a:xfrm>
            <a:off x="673100" y="5258133"/>
            <a:ext cx="3866909" cy="5235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  <a:effectLst>
            <a:outerShdw blurRad="228600" dist="127000" dir="3600000" rotWithShape="0">
              <a:schemeClr val="accent1">
                <a:alpha val="25000"/>
              </a:schemeClr>
            </a:outerShdw>
          </a:effectLst>
        </p:spPr>
        <p:txBody>
          <a:bodyPr vert="horz" wrap="square" lIns="96926" tIns="48463" rIns="96926" bIns="48463"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937624" y="5324752"/>
            <a:ext cx="3340100" cy="346234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 dirty="0" err="1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汇报</a:t>
            </a:r>
            <a:r>
              <a:rPr kumimoji="1" lang="zh-CN" altLang="en-US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小组</a:t>
            </a:r>
            <a:r>
              <a:rPr kumimoji="1" lang="en-US" altLang="zh-CN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：</a:t>
            </a:r>
            <a:r>
              <a:rPr kumimoji="1" lang="zh-CN" altLang="en-US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第</a:t>
            </a:r>
            <a:r>
              <a:rPr kumimoji="1" lang="en-US" altLang="zh-CN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XX</a:t>
            </a:r>
            <a:r>
              <a:rPr kumimoji="1" lang="zh-CN" altLang="en-US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组 </a:t>
            </a:r>
            <a:r>
              <a:rPr kumimoji="1" lang="en-US" altLang="zh-CN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[</a:t>
            </a:r>
            <a:r>
              <a:rPr kumimoji="1" lang="zh-CN" altLang="en-US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姓名</a:t>
            </a:r>
            <a:r>
              <a:rPr kumimoji="1" lang="en-US" altLang="zh-CN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1]</a:t>
            </a:r>
            <a:r>
              <a:rPr kumimoji="1" lang="zh-CN" altLang="en-US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 </a:t>
            </a:r>
            <a:r>
              <a:rPr kumimoji="1" lang="en-US" altLang="zh-CN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[</a:t>
            </a:r>
            <a:r>
              <a:rPr kumimoji="1" lang="zh-CN" altLang="en-US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姓名</a:t>
            </a:r>
            <a:r>
              <a:rPr kumimoji="1" lang="en-US" altLang="zh-CN" sz="1600" dirty="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2]   </a:t>
            </a:r>
            <a:endParaRPr kumimoji="1" lang="zh-CN" altLang="en-US" dirty="0"/>
          </a:p>
        </p:txBody>
      </p:sp>
      <p:sp>
        <p:nvSpPr>
          <p:cNvPr id="60" name="标题 1"/>
          <p:cNvSpPr txBox="1"/>
          <p:nvPr/>
        </p:nvSpPr>
        <p:spPr>
          <a:xfrm>
            <a:off x="691599" y="983361"/>
            <a:ext cx="1589464" cy="19737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23484" y="4223126"/>
            <a:ext cx="2792467" cy="1396233"/>
          </a:xfrm>
          <a:custGeom>
            <a:avLst/>
            <a:gdLst>
              <a:gd name="connsiteX0" fmla="*/ 1804604 w 3609208"/>
              <a:gd name="connsiteY0" fmla="*/ 0 h 1804603"/>
              <a:gd name="connsiteX1" fmla="*/ 3609208 w 3609208"/>
              <a:gd name="connsiteY1" fmla="*/ 1804603 h 1804603"/>
              <a:gd name="connsiteX2" fmla="*/ 0 w 3609208"/>
              <a:gd name="connsiteY2" fmla="*/ 1804603 h 1804603"/>
            </a:gdLst>
            <a:ahLst/>
            <a:cxnLst/>
            <a:rect l="l" t="t" r="r" b="b"/>
            <a:pathLst>
              <a:path w="3609208" h="1804603">
                <a:moveTo>
                  <a:pt x="1804604" y="0"/>
                </a:moveTo>
                <a:lnTo>
                  <a:pt x="3609208" y="1804603"/>
                </a:lnTo>
                <a:lnTo>
                  <a:pt x="0" y="18046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3483" y="2567574"/>
            <a:ext cx="2792468" cy="11207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XXX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1168805" y="175977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700000">
            <a:off x="1848301" y="3800742"/>
            <a:ext cx="542833" cy="542833"/>
          </a:xfrm>
          <a:prstGeom prst="rect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3500000" flipV="1">
            <a:off x="2049874" y="1446564"/>
            <a:ext cx="139686" cy="13968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70104" y="3927372"/>
            <a:ext cx="299226" cy="28957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23483" y="2204431"/>
            <a:ext cx="2792468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XXXXXX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4693417" y="4223126"/>
            <a:ext cx="2792467" cy="1396233"/>
          </a:xfrm>
          <a:custGeom>
            <a:avLst/>
            <a:gdLst>
              <a:gd name="connsiteX0" fmla="*/ 1804604 w 3609208"/>
              <a:gd name="connsiteY0" fmla="*/ 0 h 1804603"/>
              <a:gd name="connsiteX1" fmla="*/ 3609208 w 3609208"/>
              <a:gd name="connsiteY1" fmla="*/ 1804603 h 1804603"/>
              <a:gd name="connsiteX2" fmla="*/ 0 w 3609208"/>
              <a:gd name="connsiteY2" fmla="*/ 1804603 h 1804603"/>
            </a:gdLst>
            <a:ahLst/>
            <a:cxnLst/>
            <a:rect l="l" t="t" r="r" b="b"/>
            <a:pathLst>
              <a:path w="3609208" h="1804603">
                <a:moveTo>
                  <a:pt x="1804604" y="0"/>
                </a:moveTo>
                <a:lnTo>
                  <a:pt x="3609208" y="1804603"/>
                </a:lnTo>
                <a:lnTo>
                  <a:pt x="0" y="18046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93416" y="2567574"/>
            <a:ext cx="2792468" cy="11207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XXXXXX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5138738" y="175977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>
            <a:off x="5818234" y="3800742"/>
            <a:ext cx="542833" cy="542833"/>
          </a:xfrm>
          <a:prstGeom prst="rect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3500000" flipV="1">
            <a:off x="6019807" y="1446564"/>
            <a:ext cx="139686" cy="13968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940037" y="3922545"/>
            <a:ext cx="299226" cy="29922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93416" y="2204431"/>
            <a:ext cx="2792468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XXXXX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726433" y="4223126"/>
            <a:ext cx="2792467" cy="1396233"/>
          </a:xfrm>
          <a:custGeom>
            <a:avLst/>
            <a:gdLst>
              <a:gd name="connsiteX0" fmla="*/ 1804604 w 3609208"/>
              <a:gd name="connsiteY0" fmla="*/ 0 h 1804603"/>
              <a:gd name="connsiteX1" fmla="*/ 3609208 w 3609208"/>
              <a:gd name="connsiteY1" fmla="*/ 1804603 h 1804603"/>
              <a:gd name="connsiteX2" fmla="*/ 0 w 3609208"/>
              <a:gd name="connsiteY2" fmla="*/ 1804603 h 1804603"/>
            </a:gdLst>
            <a:ahLst/>
            <a:cxnLst/>
            <a:rect l="l" t="t" r="r" b="b"/>
            <a:pathLst>
              <a:path w="3609208" h="1804603">
                <a:moveTo>
                  <a:pt x="1804604" y="0"/>
                </a:moveTo>
                <a:lnTo>
                  <a:pt x="3609208" y="1804603"/>
                </a:lnTo>
                <a:lnTo>
                  <a:pt x="0" y="18046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726432" y="2567574"/>
            <a:ext cx="2792468" cy="11207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XXXXXX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171753" y="175977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700000">
            <a:off x="9851250" y="3800742"/>
            <a:ext cx="542833" cy="542833"/>
          </a:xfrm>
          <a:prstGeom prst="rect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3500000" flipV="1">
            <a:off x="10052824" y="1446564"/>
            <a:ext cx="139686" cy="13968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973053" y="3933756"/>
            <a:ext cx="299226" cy="27680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726432" y="2204431"/>
            <a:ext cx="2792468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XXXXXXX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XXXX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-2150321" y="2150321"/>
            <a:ext cx="6858000" cy="2557358"/>
          </a:xfrm>
          <a:custGeom>
            <a:avLst/>
            <a:gdLst>
              <a:gd name="connsiteX0" fmla="*/ 0 w 6858000"/>
              <a:gd name="connsiteY0" fmla="*/ 2557358 h 2557358"/>
              <a:gd name="connsiteX1" fmla="*/ 0 w 6858000"/>
              <a:gd name="connsiteY1" fmla="*/ 750868 h 2557358"/>
              <a:gd name="connsiteX2" fmla="*/ 750868 w 6858000"/>
              <a:gd name="connsiteY2" fmla="*/ 0 h 2557358"/>
              <a:gd name="connsiteX3" fmla="*/ 6107132 w 6858000"/>
              <a:gd name="connsiteY3" fmla="*/ 0 h 2557358"/>
              <a:gd name="connsiteX4" fmla="*/ 6854124 w 6858000"/>
              <a:gd name="connsiteY4" fmla="*/ 674096 h 2557358"/>
              <a:gd name="connsiteX5" fmla="*/ 6858000 w 6858000"/>
              <a:gd name="connsiteY5" fmla="*/ 750858 h 2557358"/>
              <a:gd name="connsiteX6" fmla="*/ 6858000 w 6858000"/>
              <a:gd name="connsiteY6" fmla="*/ 2557358 h 2557358"/>
            </a:gdLst>
            <a:ahLst/>
            <a:cxnLst/>
            <a:rect l="l" t="t" r="r" b="b"/>
            <a:pathLst>
              <a:path w="6858000" h="2557358">
                <a:moveTo>
                  <a:pt x="0" y="2557358"/>
                </a:moveTo>
                <a:lnTo>
                  <a:pt x="0" y="750868"/>
                </a:lnTo>
                <a:cubicBezTo>
                  <a:pt x="0" y="336175"/>
                  <a:pt x="336175" y="0"/>
                  <a:pt x="750868" y="0"/>
                </a:cubicBezTo>
                <a:lnTo>
                  <a:pt x="6107132" y="0"/>
                </a:lnTo>
                <a:cubicBezTo>
                  <a:pt x="6495907" y="0"/>
                  <a:pt x="6815672" y="295466"/>
                  <a:pt x="6854124" y="674096"/>
                </a:cubicBezTo>
                <a:lnTo>
                  <a:pt x="6858000" y="750858"/>
                </a:lnTo>
                <a:lnTo>
                  <a:pt x="6858000" y="255735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58733" y="-22390"/>
            <a:ext cx="4203183" cy="31159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chemeClr val="accent2"/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500000">
            <a:off x="7876107" y="5085664"/>
            <a:ext cx="581134" cy="581134"/>
          </a:xfrm>
          <a:prstGeom prst="halfFrame">
            <a:avLst>
              <a:gd name="adj1" fmla="val 18844"/>
              <a:gd name="adj2" fmla="val 1884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01" y="1931374"/>
            <a:ext cx="4234792" cy="4758176"/>
          </a:xfrm>
          <a:custGeom>
            <a:avLst/>
            <a:gdLst>
              <a:gd name="connsiteX0" fmla="*/ 3055597 w 4234792"/>
              <a:gd name="connsiteY0" fmla="*/ 0 h 4758176"/>
              <a:gd name="connsiteX1" fmla="*/ 3239281 w 4234792"/>
              <a:gd name="connsiteY1" fmla="*/ 41311 h 4758176"/>
              <a:gd name="connsiteX2" fmla="*/ 3510098 w 4234792"/>
              <a:gd name="connsiteY2" fmla="*/ 342681 h 4758176"/>
              <a:gd name="connsiteX3" fmla="*/ 3637020 w 4234792"/>
              <a:gd name="connsiteY3" fmla="*/ 910327 h 4758176"/>
              <a:gd name="connsiteX4" fmla="*/ 3732174 w 4234792"/>
              <a:gd name="connsiteY4" fmla="*/ 2203843 h 4758176"/>
              <a:gd name="connsiteX5" fmla="*/ 4226776 w 4234792"/>
              <a:gd name="connsiteY5" fmla="*/ 3146883 h 4758176"/>
              <a:gd name="connsiteX6" fmla="*/ 3657826 w 4234792"/>
              <a:gd name="connsiteY6" fmla="*/ 4416384 h 4758176"/>
              <a:gd name="connsiteX7" fmla="*/ 3106353 w 4234792"/>
              <a:gd name="connsiteY7" fmla="*/ 4654193 h 4758176"/>
              <a:gd name="connsiteX8" fmla="*/ 2978782 w 4234792"/>
              <a:gd name="connsiteY8" fmla="*/ 4653980 h 4758176"/>
              <a:gd name="connsiteX9" fmla="*/ 2886973 w 4234792"/>
              <a:gd name="connsiteY9" fmla="*/ 4672566 h 4758176"/>
              <a:gd name="connsiteX10" fmla="*/ 1851680 w 4234792"/>
              <a:gd name="connsiteY10" fmla="*/ 4758176 h 4758176"/>
              <a:gd name="connsiteX11" fmla="*/ 0 w 4234792"/>
              <a:gd name="connsiteY11" fmla="*/ 4256894 h 4758176"/>
              <a:gd name="connsiteX12" fmla="*/ 422834 w 4234792"/>
              <a:gd name="connsiteY12" fmla="*/ 3938033 h 4758176"/>
              <a:gd name="connsiteX13" fmla="*/ 539085 w 4234792"/>
              <a:gd name="connsiteY13" fmla="*/ 3903405 h 4758176"/>
              <a:gd name="connsiteX14" fmla="*/ 472994 w 4234792"/>
              <a:gd name="connsiteY14" fmla="*/ 3849710 h 4758176"/>
              <a:gd name="connsiteX15" fmla="*/ 373348 w 4234792"/>
              <a:gd name="connsiteY15" fmla="*/ 3100267 h 4758176"/>
              <a:gd name="connsiteX16" fmla="*/ 639674 w 4234792"/>
              <a:gd name="connsiteY16" fmla="*/ 2507298 h 4758176"/>
              <a:gd name="connsiteX17" fmla="*/ 808057 w 4234792"/>
              <a:gd name="connsiteY17" fmla="*/ 1909416 h 4758176"/>
              <a:gd name="connsiteX18" fmla="*/ 727257 w 4234792"/>
              <a:gd name="connsiteY18" fmla="*/ 1478198 h 4758176"/>
              <a:gd name="connsiteX19" fmla="*/ 767619 w 4234792"/>
              <a:gd name="connsiteY19" fmla="*/ 1024004 h 4758176"/>
              <a:gd name="connsiteX20" fmla="*/ 940111 w 4234792"/>
              <a:gd name="connsiteY20" fmla="*/ 595666 h 4758176"/>
              <a:gd name="connsiteX21" fmla="*/ 1603540 w 4234792"/>
              <a:gd name="connsiteY21" fmla="*/ 304093 h 4758176"/>
              <a:gd name="connsiteX22" fmla="*/ 2167710 w 4234792"/>
              <a:gd name="connsiteY22" fmla="*/ 484354 h 4758176"/>
              <a:gd name="connsiteX23" fmla="*/ 2708274 w 4234792"/>
              <a:gd name="connsiteY23" fmla="*/ 111541 h 4758176"/>
              <a:gd name="connsiteX24" fmla="*/ 3055597 w 4234792"/>
              <a:gd name="connsiteY24" fmla="*/ 0 h 4758176"/>
            </a:gdLst>
            <a:ahLst/>
            <a:cxnLst/>
            <a:rect l="l" t="t" r="r" b="b"/>
            <a:pathLst>
              <a:path w="4234792" h="4758176">
                <a:moveTo>
                  <a:pt x="3055597" y="0"/>
                </a:moveTo>
                <a:cubicBezTo>
                  <a:pt x="3121750" y="-1"/>
                  <a:pt x="3184080" y="13624"/>
                  <a:pt x="3239281" y="41311"/>
                </a:cubicBezTo>
                <a:cubicBezTo>
                  <a:pt x="3356756" y="100230"/>
                  <a:pt x="3439492" y="217236"/>
                  <a:pt x="3510098" y="342681"/>
                </a:cubicBezTo>
                <a:cubicBezTo>
                  <a:pt x="3588484" y="481951"/>
                  <a:pt x="3607347" y="729676"/>
                  <a:pt x="3637020" y="910327"/>
                </a:cubicBezTo>
                <a:cubicBezTo>
                  <a:pt x="3708179" y="1343490"/>
                  <a:pt x="3610822" y="1807483"/>
                  <a:pt x="3732174" y="2203843"/>
                </a:cubicBezTo>
                <a:cubicBezTo>
                  <a:pt x="3844219" y="2569831"/>
                  <a:pt x="4169269" y="2741671"/>
                  <a:pt x="4226776" y="3146883"/>
                </a:cubicBezTo>
                <a:cubicBezTo>
                  <a:pt x="4285253" y="3558964"/>
                  <a:pt x="4016522" y="4126253"/>
                  <a:pt x="3657826" y="4416384"/>
                </a:cubicBezTo>
                <a:cubicBezTo>
                  <a:pt x="3478475" y="4561448"/>
                  <a:pt x="3286114" y="4639003"/>
                  <a:pt x="3106353" y="4654193"/>
                </a:cubicBezTo>
                <a:lnTo>
                  <a:pt x="2978782" y="4653980"/>
                </a:lnTo>
                <a:lnTo>
                  <a:pt x="2886973" y="4672566"/>
                </a:lnTo>
                <a:cubicBezTo>
                  <a:pt x="2591443" y="4726616"/>
                  <a:pt x="2235176" y="4758176"/>
                  <a:pt x="1851680" y="4758176"/>
                </a:cubicBezTo>
                <a:cubicBezTo>
                  <a:pt x="829025" y="4758176"/>
                  <a:pt x="0" y="4533746"/>
                  <a:pt x="0" y="4256894"/>
                </a:cubicBezTo>
                <a:cubicBezTo>
                  <a:pt x="0" y="4135772"/>
                  <a:pt x="158681" y="4024684"/>
                  <a:pt x="422834" y="3938033"/>
                </a:cubicBezTo>
                <a:lnTo>
                  <a:pt x="539085" y="3903405"/>
                </a:lnTo>
                <a:lnTo>
                  <a:pt x="472994" y="3849710"/>
                </a:lnTo>
                <a:cubicBezTo>
                  <a:pt x="324525" y="3696389"/>
                  <a:pt x="285018" y="3399247"/>
                  <a:pt x="373348" y="3100267"/>
                </a:cubicBezTo>
                <a:cubicBezTo>
                  <a:pt x="433438" y="2896851"/>
                  <a:pt x="544539" y="2703285"/>
                  <a:pt x="639674" y="2507298"/>
                </a:cubicBezTo>
                <a:cubicBezTo>
                  <a:pt x="734794" y="2311328"/>
                  <a:pt x="818137" y="2095194"/>
                  <a:pt x="808057" y="1909416"/>
                </a:cubicBezTo>
                <a:cubicBezTo>
                  <a:pt x="799562" y="1752752"/>
                  <a:pt x="747663" y="1626636"/>
                  <a:pt x="727257" y="1478198"/>
                </a:cubicBezTo>
                <a:cubicBezTo>
                  <a:pt x="707933" y="1337652"/>
                  <a:pt x="729806" y="1176881"/>
                  <a:pt x="767619" y="1024004"/>
                </a:cubicBezTo>
                <a:cubicBezTo>
                  <a:pt x="804746" y="873907"/>
                  <a:pt x="858878" y="722703"/>
                  <a:pt x="940111" y="595666"/>
                </a:cubicBezTo>
                <a:cubicBezTo>
                  <a:pt x="1121297" y="312329"/>
                  <a:pt x="1403175" y="206435"/>
                  <a:pt x="1603540" y="304093"/>
                </a:cubicBezTo>
                <a:cubicBezTo>
                  <a:pt x="1774919" y="387631"/>
                  <a:pt x="1936411" y="555158"/>
                  <a:pt x="2167710" y="484354"/>
                </a:cubicBezTo>
                <a:cubicBezTo>
                  <a:pt x="2351899" y="427970"/>
                  <a:pt x="2525351" y="227543"/>
                  <a:pt x="2708274" y="111541"/>
                </a:cubicBezTo>
                <a:cubicBezTo>
                  <a:pt x="2824464" y="37857"/>
                  <a:pt x="2945341" y="3"/>
                  <a:pt x="305559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81745" y="1115725"/>
            <a:ext cx="605820" cy="1136700"/>
          </a:xfrm>
          <a:custGeom>
            <a:avLst/>
            <a:gdLst>
              <a:gd name="connsiteX0" fmla="*/ 252457 w 450842"/>
              <a:gd name="connsiteY0" fmla="*/ 663715 h 845915"/>
              <a:gd name="connsiteX1" fmla="*/ 339172 w 450842"/>
              <a:gd name="connsiteY1" fmla="*/ 607562 h 845915"/>
              <a:gd name="connsiteX2" fmla="*/ 420751 w 450842"/>
              <a:gd name="connsiteY2" fmla="*/ 461423 h 845915"/>
              <a:gd name="connsiteX3" fmla="*/ 304921 w 450842"/>
              <a:gd name="connsiteY3" fmla="*/ 491611 h 845915"/>
              <a:gd name="connsiteX4" fmla="*/ 435369 w 450842"/>
              <a:gd name="connsiteY4" fmla="*/ 423463 h 845915"/>
              <a:gd name="connsiteX5" fmla="*/ 449764 w 450842"/>
              <a:gd name="connsiteY5" fmla="*/ 226422 h 845915"/>
              <a:gd name="connsiteX6" fmla="*/ 345961 w 450842"/>
              <a:gd name="connsiteY6" fmla="*/ 316516 h 845915"/>
              <a:gd name="connsiteX7" fmla="*/ 449504 w 450842"/>
              <a:gd name="connsiteY7" fmla="*/ 200285 h 845915"/>
              <a:gd name="connsiteX8" fmla="*/ 396996 w 450842"/>
              <a:gd name="connsiteY8" fmla="*/ 0 h 845915"/>
              <a:gd name="connsiteX9" fmla="*/ 252457 w 450842"/>
              <a:gd name="connsiteY9" fmla="*/ 120479 h 845915"/>
              <a:gd name="connsiteX10" fmla="*/ 244291 w 450842"/>
              <a:gd name="connsiteY10" fmla="*/ 281451 h 845915"/>
              <a:gd name="connsiteX11" fmla="*/ 233813 w 450842"/>
              <a:gd name="connsiteY11" fmla="*/ 136563 h 845915"/>
              <a:gd name="connsiteX12" fmla="*/ 168351 w 450842"/>
              <a:gd name="connsiteY12" fmla="*/ 206788 h 845915"/>
              <a:gd name="connsiteX13" fmla="*/ 166097 w 450842"/>
              <a:gd name="connsiteY13" fmla="*/ 405200 h 845915"/>
              <a:gd name="connsiteX14" fmla="*/ 145396 w 450842"/>
              <a:gd name="connsiteY14" fmla="*/ 237795 h 845915"/>
              <a:gd name="connsiteX15" fmla="*/ 47371 w 450842"/>
              <a:gd name="connsiteY15" fmla="*/ 451015 h 845915"/>
              <a:gd name="connsiteX16" fmla="*/ 70593 w 450842"/>
              <a:gd name="connsiteY16" fmla="*/ 575456 h 845915"/>
              <a:gd name="connsiteX17" fmla="*/ 39300 w 450842"/>
              <a:gd name="connsiteY17" fmla="*/ 483191 h 845915"/>
              <a:gd name="connsiteX18" fmla="*/ 0 w 450842"/>
              <a:gd name="connsiteY18" fmla="*/ 759892 h 845915"/>
              <a:gd name="connsiteX19" fmla="*/ 13856 w 450842"/>
              <a:gd name="connsiteY19" fmla="*/ 845915 h 845915"/>
              <a:gd name="connsiteX20" fmla="*/ 118885 w 450842"/>
              <a:gd name="connsiteY20" fmla="*/ 807333 h 845915"/>
              <a:gd name="connsiteX21" fmla="*/ 315423 w 450842"/>
              <a:gd name="connsiteY21" fmla="*/ 639998 h 845915"/>
              <a:gd name="connsiteX22" fmla="*/ 252457 w 450842"/>
              <a:gd name="connsiteY22" fmla="*/ 663715 h 845915"/>
            </a:gdLst>
            <a:ahLst/>
            <a:cxnLst/>
            <a:rect l="l" t="t" r="r" b="b"/>
            <a:pathLst>
              <a:path w="450842" h="845915">
                <a:moveTo>
                  <a:pt x="252457" y="663715"/>
                </a:moveTo>
                <a:lnTo>
                  <a:pt x="339172" y="607562"/>
                </a:lnTo>
                <a:cubicBezTo>
                  <a:pt x="375101" y="555816"/>
                  <a:pt x="402406" y="503892"/>
                  <a:pt x="420751" y="461423"/>
                </a:cubicBezTo>
                <a:cubicBezTo>
                  <a:pt x="383013" y="451803"/>
                  <a:pt x="304921" y="491611"/>
                  <a:pt x="304921" y="491611"/>
                </a:cubicBezTo>
                <a:cubicBezTo>
                  <a:pt x="382194" y="444468"/>
                  <a:pt x="410013" y="438785"/>
                  <a:pt x="435369" y="423463"/>
                </a:cubicBezTo>
                <a:cubicBezTo>
                  <a:pt x="457524" y="358737"/>
                  <a:pt x="449205" y="287445"/>
                  <a:pt x="449764" y="226422"/>
                </a:cubicBezTo>
                <a:cubicBezTo>
                  <a:pt x="369475" y="303028"/>
                  <a:pt x="345961" y="316516"/>
                  <a:pt x="345961" y="316516"/>
                </a:cubicBezTo>
                <a:cubicBezTo>
                  <a:pt x="396742" y="275419"/>
                  <a:pt x="423005" y="231216"/>
                  <a:pt x="449504" y="200285"/>
                </a:cubicBezTo>
                <a:cubicBezTo>
                  <a:pt x="445433" y="48419"/>
                  <a:pt x="396996" y="0"/>
                  <a:pt x="396996" y="0"/>
                </a:cubicBezTo>
                <a:cubicBezTo>
                  <a:pt x="359473" y="25959"/>
                  <a:pt x="282715" y="95009"/>
                  <a:pt x="252457" y="120479"/>
                </a:cubicBezTo>
                <a:cubicBezTo>
                  <a:pt x="242976" y="191878"/>
                  <a:pt x="244291" y="281451"/>
                  <a:pt x="244291" y="281451"/>
                </a:cubicBezTo>
                <a:cubicBezTo>
                  <a:pt x="234836" y="240760"/>
                  <a:pt x="233369" y="180385"/>
                  <a:pt x="233813" y="136563"/>
                </a:cubicBezTo>
                <a:cubicBezTo>
                  <a:pt x="190671" y="174574"/>
                  <a:pt x="198063" y="168878"/>
                  <a:pt x="168351" y="206788"/>
                </a:cubicBezTo>
                <a:cubicBezTo>
                  <a:pt x="156267" y="279667"/>
                  <a:pt x="166097" y="405200"/>
                  <a:pt x="166097" y="405200"/>
                </a:cubicBezTo>
                <a:cubicBezTo>
                  <a:pt x="151631" y="357365"/>
                  <a:pt x="146920" y="280454"/>
                  <a:pt x="145396" y="237795"/>
                </a:cubicBezTo>
                <a:cubicBezTo>
                  <a:pt x="97263" y="306750"/>
                  <a:pt x="67462" y="376822"/>
                  <a:pt x="47371" y="451015"/>
                </a:cubicBezTo>
                <a:cubicBezTo>
                  <a:pt x="55594" y="513239"/>
                  <a:pt x="70593" y="575456"/>
                  <a:pt x="70593" y="575456"/>
                </a:cubicBezTo>
                <a:cubicBezTo>
                  <a:pt x="58306" y="550494"/>
                  <a:pt x="47689" y="515982"/>
                  <a:pt x="39300" y="483191"/>
                </a:cubicBezTo>
                <a:cubicBezTo>
                  <a:pt x="19596" y="568211"/>
                  <a:pt x="10623" y="659003"/>
                  <a:pt x="0" y="759892"/>
                </a:cubicBezTo>
                <a:lnTo>
                  <a:pt x="13856" y="845915"/>
                </a:lnTo>
                <a:lnTo>
                  <a:pt x="118885" y="807333"/>
                </a:lnTo>
                <a:cubicBezTo>
                  <a:pt x="198444" y="769258"/>
                  <a:pt x="264141" y="706469"/>
                  <a:pt x="315423" y="639998"/>
                </a:cubicBezTo>
                <a:lnTo>
                  <a:pt x="252457" y="663715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16849" y="1686212"/>
            <a:ext cx="971387" cy="805641"/>
          </a:xfrm>
          <a:custGeom>
            <a:avLst/>
            <a:gdLst>
              <a:gd name="connsiteX0" fmla="*/ 294710 w 722891"/>
              <a:gd name="connsiteY0" fmla="*/ 530263 h 599546"/>
              <a:gd name="connsiteX1" fmla="*/ 397345 w 722891"/>
              <a:gd name="connsiteY1" fmla="*/ 518516 h 599546"/>
              <a:gd name="connsiteX2" fmla="*/ 535394 w 722891"/>
              <a:gd name="connsiteY2" fmla="*/ 423882 h 599546"/>
              <a:gd name="connsiteX3" fmla="*/ 418224 w 722891"/>
              <a:gd name="connsiteY3" fmla="*/ 399421 h 599546"/>
              <a:gd name="connsiteX4" fmla="*/ 565372 w 722891"/>
              <a:gd name="connsiteY4" fmla="*/ 396373 h 599546"/>
              <a:gd name="connsiteX5" fmla="*/ 665874 w 722891"/>
              <a:gd name="connsiteY5" fmla="*/ 226276 h 599546"/>
              <a:gd name="connsiteX6" fmla="*/ 532841 w 722891"/>
              <a:gd name="connsiteY6" fmla="*/ 260826 h 599546"/>
              <a:gd name="connsiteX7" fmla="*/ 677266 w 722891"/>
              <a:gd name="connsiteY7" fmla="*/ 202749 h 599546"/>
              <a:gd name="connsiteX8" fmla="*/ 719284 w 722891"/>
              <a:gd name="connsiteY8" fmla="*/ 0 h 599546"/>
              <a:gd name="connsiteX9" fmla="*/ 536251 w 722891"/>
              <a:gd name="connsiteY9" fmla="*/ 43656 h 599546"/>
              <a:gd name="connsiteX10" fmla="*/ 457371 w 722891"/>
              <a:gd name="connsiteY10" fmla="*/ 184214 h 599546"/>
              <a:gd name="connsiteX11" fmla="*/ 512401 w 722891"/>
              <a:gd name="connsiteY11" fmla="*/ 49771 h 599546"/>
              <a:gd name="connsiteX12" fmla="*/ 422542 w 722891"/>
              <a:gd name="connsiteY12" fmla="*/ 83572 h 599546"/>
              <a:gd name="connsiteX13" fmla="*/ 332308 w 722891"/>
              <a:gd name="connsiteY13" fmla="*/ 260293 h 599546"/>
              <a:gd name="connsiteX14" fmla="*/ 388195 w 722891"/>
              <a:gd name="connsiteY14" fmla="*/ 101136 h 599546"/>
              <a:gd name="connsiteX15" fmla="*/ 205594 w 722891"/>
              <a:gd name="connsiteY15" fmla="*/ 248545 h 599546"/>
              <a:gd name="connsiteX16" fmla="*/ 171069 w 722891"/>
              <a:gd name="connsiteY16" fmla="*/ 370332 h 599546"/>
              <a:gd name="connsiteX17" fmla="*/ 184061 w 722891"/>
              <a:gd name="connsiteY17" fmla="*/ 273774 h 599546"/>
              <a:gd name="connsiteX18" fmla="*/ 25838 w 722891"/>
              <a:gd name="connsiteY18" fmla="*/ 504152 h 599546"/>
              <a:gd name="connsiteX19" fmla="*/ 0 w 722891"/>
              <a:gd name="connsiteY19" fmla="*/ 587369 h 599546"/>
              <a:gd name="connsiteX20" fmla="*/ 111233 w 722891"/>
              <a:gd name="connsiteY20" fmla="*/ 599504 h 599546"/>
              <a:gd name="connsiteX21" fmla="*/ 361677 w 722891"/>
              <a:gd name="connsiteY21" fmla="*/ 536994 h 599546"/>
              <a:gd name="connsiteX22" fmla="*/ 294710 w 722891"/>
              <a:gd name="connsiteY22" fmla="*/ 530263 h 599546"/>
            </a:gdLst>
            <a:ahLst/>
            <a:cxnLst/>
            <a:rect l="l" t="t" r="r" b="b"/>
            <a:pathLst>
              <a:path w="722891" h="599546">
                <a:moveTo>
                  <a:pt x="294710" y="530263"/>
                </a:moveTo>
                <a:lnTo>
                  <a:pt x="397345" y="518516"/>
                </a:lnTo>
                <a:cubicBezTo>
                  <a:pt x="452533" y="488137"/>
                  <a:pt x="500075" y="453771"/>
                  <a:pt x="535394" y="423882"/>
                </a:cubicBezTo>
                <a:cubicBezTo>
                  <a:pt x="505873" y="398488"/>
                  <a:pt x="418224" y="399421"/>
                  <a:pt x="418224" y="399421"/>
                </a:cubicBezTo>
                <a:cubicBezTo>
                  <a:pt x="508400" y="391554"/>
                  <a:pt x="535839" y="398831"/>
                  <a:pt x="565372" y="396373"/>
                </a:cubicBezTo>
                <a:cubicBezTo>
                  <a:pt x="613994" y="348247"/>
                  <a:pt x="638239" y="280689"/>
                  <a:pt x="665874" y="226276"/>
                </a:cubicBezTo>
                <a:cubicBezTo>
                  <a:pt x="559892" y="259201"/>
                  <a:pt x="532841" y="260826"/>
                  <a:pt x="532841" y="260826"/>
                </a:cubicBezTo>
                <a:cubicBezTo>
                  <a:pt x="596602" y="246596"/>
                  <a:pt x="639775" y="218675"/>
                  <a:pt x="677266" y="202749"/>
                </a:cubicBezTo>
                <a:cubicBezTo>
                  <a:pt x="741140" y="64910"/>
                  <a:pt x="719284" y="0"/>
                  <a:pt x="719284" y="0"/>
                </a:cubicBezTo>
                <a:cubicBezTo>
                  <a:pt x="674129" y="6572"/>
                  <a:pt x="574681" y="34290"/>
                  <a:pt x="536251" y="43656"/>
                </a:cubicBezTo>
                <a:cubicBezTo>
                  <a:pt x="496017" y="103397"/>
                  <a:pt x="457371" y="184214"/>
                  <a:pt x="457371" y="184214"/>
                </a:cubicBezTo>
                <a:cubicBezTo>
                  <a:pt x="466992" y="143561"/>
                  <a:pt x="492519" y="88830"/>
                  <a:pt x="512401" y="49771"/>
                </a:cubicBezTo>
                <a:cubicBezTo>
                  <a:pt x="456857" y="64637"/>
                  <a:pt x="466008" y="62821"/>
                  <a:pt x="422542" y="83572"/>
                </a:cubicBezTo>
                <a:cubicBezTo>
                  <a:pt x="379317" y="143478"/>
                  <a:pt x="332308" y="260293"/>
                  <a:pt x="332308" y="260293"/>
                </a:cubicBezTo>
                <a:cubicBezTo>
                  <a:pt x="340620" y="211017"/>
                  <a:pt x="370593" y="140030"/>
                  <a:pt x="388195" y="101136"/>
                </a:cubicBezTo>
                <a:cubicBezTo>
                  <a:pt x="314427" y="141503"/>
                  <a:pt x="256572" y="191021"/>
                  <a:pt x="205594" y="248545"/>
                </a:cubicBezTo>
                <a:cubicBezTo>
                  <a:pt x="185293" y="307937"/>
                  <a:pt x="171069" y="370332"/>
                  <a:pt x="171069" y="370332"/>
                </a:cubicBezTo>
                <a:cubicBezTo>
                  <a:pt x="171164" y="342506"/>
                  <a:pt x="176993" y="306876"/>
                  <a:pt x="184061" y="273774"/>
                </a:cubicBezTo>
                <a:cubicBezTo>
                  <a:pt x="128613" y="341167"/>
                  <a:pt x="80207" y="418503"/>
                  <a:pt x="25838" y="504152"/>
                </a:cubicBezTo>
                <a:lnTo>
                  <a:pt x="0" y="587369"/>
                </a:lnTo>
                <a:lnTo>
                  <a:pt x="111233" y="599504"/>
                </a:lnTo>
                <a:cubicBezTo>
                  <a:pt x="199422" y="600774"/>
                  <a:pt x="286188" y="573735"/>
                  <a:pt x="361677" y="536994"/>
                </a:cubicBezTo>
                <a:lnTo>
                  <a:pt x="294710" y="530263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46943" y="1115707"/>
            <a:ext cx="605809" cy="1136700"/>
          </a:xfrm>
          <a:custGeom>
            <a:avLst/>
            <a:gdLst>
              <a:gd name="connsiteX0" fmla="*/ 135410 w 450833"/>
              <a:gd name="connsiteY0" fmla="*/ 639997 h 845915"/>
              <a:gd name="connsiteX1" fmla="*/ 331949 w 450833"/>
              <a:gd name="connsiteY1" fmla="*/ 807333 h 845915"/>
              <a:gd name="connsiteX2" fmla="*/ 436978 w 450833"/>
              <a:gd name="connsiteY2" fmla="*/ 845915 h 845915"/>
              <a:gd name="connsiteX3" fmla="*/ 450834 w 450833"/>
              <a:gd name="connsiteY3" fmla="*/ 759892 h 845915"/>
              <a:gd name="connsiteX4" fmla="*/ 411540 w 450833"/>
              <a:gd name="connsiteY4" fmla="*/ 483190 h 845915"/>
              <a:gd name="connsiteX5" fmla="*/ 380247 w 450833"/>
              <a:gd name="connsiteY5" fmla="*/ 575456 h 845915"/>
              <a:gd name="connsiteX6" fmla="*/ 403469 w 450833"/>
              <a:gd name="connsiteY6" fmla="*/ 451015 h 845915"/>
              <a:gd name="connsiteX7" fmla="*/ 305444 w 450833"/>
              <a:gd name="connsiteY7" fmla="*/ 237795 h 845915"/>
              <a:gd name="connsiteX8" fmla="*/ 284743 w 450833"/>
              <a:gd name="connsiteY8" fmla="*/ 405200 h 845915"/>
              <a:gd name="connsiteX9" fmla="*/ 282489 w 450833"/>
              <a:gd name="connsiteY9" fmla="*/ 206788 h 845915"/>
              <a:gd name="connsiteX10" fmla="*/ 217027 w 450833"/>
              <a:gd name="connsiteY10" fmla="*/ 136563 h 845915"/>
              <a:gd name="connsiteX11" fmla="*/ 206549 w 450833"/>
              <a:gd name="connsiteY11" fmla="*/ 281451 h 845915"/>
              <a:gd name="connsiteX12" fmla="*/ 198383 w 450833"/>
              <a:gd name="connsiteY12" fmla="*/ 120479 h 845915"/>
              <a:gd name="connsiteX13" fmla="*/ 53844 w 450833"/>
              <a:gd name="connsiteY13" fmla="*/ 0 h 845915"/>
              <a:gd name="connsiteX14" fmla="*/ 1336 w 450833"/>
              <a:gd name="connsiteY14" fmla="*/ 200285 h 845915"/>
              <a:gd name="connsiteX15" fmla="*/ 104879 w 450833"/>
              <a:gd name="connsiteY15" fmla="*/ 316516 h 845915"/>
              <a:gd name="connsiteX16" fmla="*/ 1076 w 450833"/>
              <a:gd name="connsiteY16" fmla="*/ 226422 h 845915"/>
              <a:gd name="connsiteX17" fmla="*/ 15471 w 450833"/>
              <a:gd name="connsiteY17" fmla="*/ 423462 h 845915"/>
              <a:gd name="connsiteX18" fmla="*/ 145919 w 450833"/>
              <a:gd name="connsiteY18" fmla="*/ 491611 h 845915"/>
              <a:gd name="connsiteX19" fmla="*/ 30089 w 450833"/>
              <a:gd name="connsiteY19" fmla="*/ 461423 h 845915"/>
              <a:gd name="connsiteX20" fmla="*/ 111668 w 450833"/>
              <a:gd name="connsiteY20" fmla="*/ 607562 h 845915"/>
              <a:gd name="connsiteX21" fmla="*/ 198377 w 450833"/>
              <a:gd name="connsiteY21" fmla="*/ 663715 h 845915"/>
              <a:gd name="connsiteX22" fmla="*/ 135410 w 450833"/>
              <a:gd name="connsiteY22" fmla="*/ 639997 h 845915"/>
            </a:gdLst>
            <a:ahLst/>
            <a:cxnLst/>
            <a:rect l="l" t="t" r="r" b="b"/>
            <a:pathLst>
              <a:path w="450833" h="845915">
                <a:moveTo>
                  <a:pt x="135410" y="639997"/>
                </a:moveTo>
                <a:cubicBezTo>
                  <a:pt x="186693" y="706469"/>
                  <a:pt x="252390" y="769258"/>
                  <a:pt x="331949" y="807333"/>
                </a:cubicBezTo>
                <a:lnTo>
                  <a:pt x="436978" y="845915"/>
                </a:lnTo>
                <a:lnTo>
                  <a:pt x="450834" y="759892"/>
                </a:lnTo>
                <a:cubicBezTo>
                  <a:pt x="440216" y="659003"/>
                  <a:pt x="431244" y="568211"/>
                  <a:pt x="411540" y="483190"/>
                </a:cubicBezTo>
                <a:cubicBezTo>
                  <a:pt x="403145" y="515982"/>
                  <a:pt x="392528" y="550494"/>
                  <a:pt x="380247" y="575456"/>
                </a:cubicBezTo>
                <a:cubicBezTo>
                  <a:pt x="380247" y="575456"/>
                  <a:pt x="395246" y="513239"/>
                  <a:pt x="403469" y="451015"/>
                </a:cubicBezTo>
                <a:cubicBezTo>
                  <a:pt x="383384" y="376822"/>
                  <a:pt x="353577" y="306750"/>
                  <a:pt x="305444" y="237795"/>
                </a:cubicBezTo>
                <a:cubicBezTo>
                  <a:pt x="303914" y="280460"/>
                  <a:pt x="299208" y="357372"/>
                  <a:pt x="284743" y="405200"/>
                </a:cubicBezTo>
                <a:cubicBezTo>
                  <a:pt x="284743" y="405200"/>
                  <a:pt x="294573" y="279660"/>
                  <a:pt x="282489" y="206788"/>
                </a:cubicBezTo>
                <a:cubicBezTo>
                  <a:pt x="252777" y="168878"/>
                  <a:pt x="260162" y="174574"/>
                  <a:pt x="217027" y="136563"/>
                </a:cubicBezTo>
                <a:cubicBezTo>
                  <a:pt x="217471" y="180384"/>
                  <a:pt x="216004" y="240760"/>
                  <a:pt x="206549" y="281451"/>
                </a:cubicBezTo>
                <a:cubicBezTo>
                  <a:pt x="206549" y="281451"/>
                  <a:pt x="207864" y="191884"/>
                  <a:pt x="198383" y="120479"/>
                </a:cubicBezTo>
                <a:cubicBezTo>
                  <a:pt x="168125" y="95002"/>
                  <a:pt x="91373" y="25959"/>
                  <a:pt x="53844" y="0"/>
                </a:cubicBezTo>
                <a:cubicBezTo>
                  <a:pt x="53844" y="0"/>
                  <a:pt x="5407" y="48419"/>
                  <a:pt x="1336" y="200285"/>
                </a:cubicBezTo>
                <a:cubicBezTo>
                  <a:pt x="27835" y="231216"/>
                  <a:pt x="54098" y="275418"/>
                  <a:pt x="104879" y="316516"/>
                </a:cubicBezTo>
                <a:cubicBezTo>
                  <a:pt x="104879" y="316516"/>
                  <a:pt x="81365" y="303028"/>
                  <a:pt x="1076" y="226422"/>
                </a:cubicBezTo>
                <a:cubicBezTo>
                  <a:pt x="1641" y="287445"/>
                  <a:pt x="-6684" y="358737"/>
                  <a:pt x="15471" y="423462"/>
                </a:cubicBezTo>
                <a:cubicBezTo>
                  <a:pt x="40833" y="438791"/>
                  <a:pt x="68646" y="444475"/>
                  <a:pt x="145919" y="491611"/>
                </a:cubicBezTo>
                <a:cubicBezTo>
                  <a:pt x="145919" y="491611"/>
                  <a:pt x="67827" y="451809"/>
                  <a:pt x="30089" y="461423"/>
                </a:cubicBezTo>
                <a:cubicBezTo>
                  <a:pt x="48434" y="503892"/>
                  <a:pt x="75739" y="555816"/>
                  <a:pt x="111668" y="607562"/>
                </a:cubicBezTo>
                <a:lnTo>
                  <a:pt x="198377" y="663715"/>
                </a:lnTo>
                <a:lnTo>
                  <a:pt x="135410" y="639997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46270" y="1686222"/>
            <a:ext cx="971387" cy="805640"/>
          </a:xfrm>
          <a:custGeom>
            <a:avLst/>
            <a:gdLst>
              <a:gd name="connsiteX0" fmla="*/ 361215 w 722891"/>
              <a:gd name="connsiteY0" fmla="*/ 536994 h 599545"/>
              <a:gd name="connsiteX1" fmla="*/ 611659 w 722891"/>
              <a:gd name="connsiteY1" fmla="*/ 599503 h 599545"/>
              <a:gd name="connsiteX2" fmla="*/ 722892 w 722891"/>
              <a:gd name="connsiteY2" fmla="*/ 587369 h 599545"/>
              <a:gd name="connsiteX3" fmla="*/ 697053 w 722891"/>
              <a:gd name="connsiteY3" fmla="*/ 504152 h 599545"/>
              <a:gd name="connsiteX4" fmla="*/ 538831 w 722891"/>
              <a:gd name="connsiteY4" fmla="*/ 273774 h 599545"/>
              <a:gd name="connsiteX5" fmla="*/ 551823 w 722891"/>
              <a:gd name="connsiteY5" fmla="*/ 370332 h 599545"/>
              <a:gd name="connsiteX6" fmla="*/ 517298 w 722891"/>
              <a:gd name="connsiteY6" fmla="*/ 248545 h 599545"/>
              <a:gd name="connsiteX7" fmla="*/ 334697 w 722891"/>
              <a:gd name="connsiteY7" fmla="*/ 101136 h 599545"/>
              <a:gd name="connsiteX8" fmla="*/ 390583 w 722891"/>
              <a:gd name="connsiteY8" fmla="*/ 260293 h 599545"/>
              <a:gd name="connsiteX9" fmla="*/ 300350 w 722891"/>
              <a:gd name="connsiteY9" fmla="*/ 83572 h 599545"/>
              <a:gd name="connsiteX10" fmla="*/ 210491 w 722891"/>
              <a:gd name="connsiteY10" fmla="*/ 49771 h 599545"/>
              <a:gd name="connsiteX11" fmla="*/ 265520 w 722891"/>
              <a:gd name="connsiteY11" fmla="*/ 184214 h 599545"/>
              <a:gd name="connsiteX12" fmla="*/ 186641 w 722891"/>
              <a:gd name="connsiteY12" fmla="*/ 43656 h 599545"/>
              <a:gd name="connsiteX13" fmla="*/ 3608 w 722891"/>
              <a:gd name="connsiteY13" fmla="*/ 0 h 599545"/>
              <a:gd name="connsiteX14" fmla="*/ 45626 w 722891"/>
              <a:gd name="connsiteY14" fmla="*/ 202749 h 599545"/>
              <a:gd name="connsiteX15" fmla="*/ 190050 w 722891"/>
              <a:gd name="connsiteY15" fmla="*/ 260826 h 599545"/>
              <a:gd name="connsiteX16" fmla="*/ 57018 w 722891"/>
              <a:gd name="connsiteY16" fmla="*/ 226276 h 599545"/>
              <a:gd name="connsiteX17" fmla="*/ 157519 w 722891"/>
              <a:gd name="connsiteY17" fmla="*/ 396373 h 599545"/>
              <a:gd name="connsiteX18" fmla="*/ 304668 w 722891"/>
              <a:gd name="connsiteY18" fmla="*/ 399421 h 599545"/>
              <a:gd name="connsiteX19" fmla="*/ 187498 w 722891"/>
              <a:gd name="connsiteY19" fmla="*/ 423882 h 599545"/>
              <a:gd name="connsiteX20" fmla="*/ 325547 w 722891"/>
              <a:gd name="connsiteY20" fmla="*/ 518516 h 599545"/>
              <a:gd name="connsiteX21" fmla="*/ 428182 w 722891"/>
              <a:gd name="connsiteY21" fmla="*/ 530263 h 599545"/>
              <a:gd name="connsiteX22" fmla="*/ 361215 w 722891"/>
              <a:gd name="connsiteY22" fmla="*/ 536994 h 599545"/>
            </a:gdLst>
            <a:ahLst/>
            <a:cxnLst/>
            <a:rect l="l" t="t" r="r" b="b"/>
            <a:pathLst>
              <a:path w="722891" h="599545">
                <a:moveTo>
                  <a:pt x="361215" y="536994"/>
                </a:moveTo>
                <a:cubicBezTo>
                  <a:pt x="436703" y="573735"/>
                  <a:pt x="523464" y="600767"/>
                  <a:pt x="611659" y="599503"/>
                </a:cubicBezTo>
                <a:lnTo>
                  <a:pt x="722892" y="587369"/>
                </a:lnTo>
                <a:lnTo>
                  <a:pt x="697053" y="504152"/>
                </a:lnTo>
                <a:cubicBezTo>
                  <a:pt x="642691" y="418503"/>
                  <a:pt x="594285" y="341166"/>
                  <a:pt x="538831" y="273774"/>
                </a:cubicBezTo>
                <a:cubicBezTo>
                  <a:pt x="545892" y="306883"/>
                  <a:pt x="551727" y="342513"/>
                  <a:pt x="551823" y="370332"/>
                </a:cubicBezTo>
                <a:cubicBezTo>
                  <a:pt x="551823" y="370332"/>
                  <a:pt x="537599" y="307937"/>
                  <a:pt x="517298" y="248545"/>
                </a:cubicBezTo>
                <a:cubicBezTo>
                  <a:pt x="466320" y="191021"/>
                  <a:pt x="408465" y="141503"/>
                  <a:pt x="334697" y="101136"/>
                </a:cubicBezTo>
                <a:cubicBezTo>
                  <a:pt x="352293" y="140030"/>
                  <a:pt x="382271" y="211017"/>
                  <a:pt x="390583" y="260293"/>
                </a:cubicBezTo>
                <a:cubicBezTo>
                  <a:pt x="390583" y="260293"/>
                  <a:pt x="343574" y="143472"/>
                  <a:pt x="300350" y="83572"/>
                </a:cubicBezTo>
                <a:cubicBezTo>
                  <a:pt x="256878" y="62827"/>
                  <a:pt x="266028" y="64643"/>
                  <a:pt x="210491" y="49771"/>
                </a:cubicBezTo>
                <a:cubicBezTo>
                  <a:pt x="230373" y="88830"/>
                  <a:pt x="255900" y="143561"/>
                  <a:pt x="265520" y="184214"/>
                </a:cubicBezTo>
                <a:cubicBezTo>
                  <a:pt x="265520" y="184214"/>
                  <a:pt x="226874" y="103403"/>
                  <a:pt x="186641" y="43656"/>
                </a:cubicBezTo>
                <a:cubicBezTo>
                  <a:pt x="148210" y="34290"/>
                  <a:pt x="48763" y="6572"/>
                  <a:pt x="3608" y="0"/>
                </a:cubicBezTo>
                <a:cubicBezTo>
                  <a:pt x="3608" y="0"/>
                  <a:pt x="-18249" y="64903"/>
                  <a:pt x="45626" y="202749"/>
                </a:cubicBezTo>
                <a:cubicBezTo>
                  <a:pt x="83110" y="218669"/>
                  <a:pt x="126290" y="246596"/>
                  <a:pt x="190050" y="260826"/>
                </a:cubicBezTo>
                <a:cubicBezTo>
                  <a:pt x="190050" y="260826"/>
                  <a:pt x="162993" y="259201"/>
                  <a:pt x="57018" y="226276"/>
                </a:cubicBezTo>
                <a:cubicBezTo>
                  <a:pt x="84653" y="280689"/>
                  <a:pt x="108898" y="348240"/>
                  <a:pt x="157519" y="396373"/>
                </a:cubicBezTo>
                <a:cubicBezTo>
                  <a:pt x="187047" y="398825"/>
                  <a:pt x="214492" y="391547"/>
                  <a:pt x="304668" y="399421"/>
                </a:cubicBezTo>
                <a:cubicBezTo>
                  <a:pt x="304668" y="399421"/>
                  <a:pt x="217019" y="398488"/>
                  <a:pt x="187498" y="423882"/>
                </a:cubicBezTo>
                <a:cubicBezTo>
                  <a:pt x="222810" y="453771"/>
                  <a:pt x="270359" y="488137"/>
                  <a:pt x="325547" y="518516"/>
                </a:cubicBezTo>
                <a:lnTo>
                  <a:pt x="428182" y="530263"/>
                </a:lnTo>
                <a:lnTo>
                  <a:pt x="361215" y="536994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183145" y="1115716"/>
            <a:ext cx="2641413" cy="2767093"/>
          </a:xfrm>
          <a:custGeom>
            <a:avLst/>
            <a:gdLst>
              <a:gd name="connsiteX0" fmla="*/ 1965700 w 1965699"/>
              <a:gd name="connsiteY0" fmla="*/ 206007 h 2059228"/>
              <a:gd name="connsiteX1" fmla="*/ 1965700 w 1965699"/>
              <a:gd name="connsiteY1" fmla="*/ 1851038 h 2059228"/>
              <a:gd name="connsiteX2" fmla="*/ 1757572 w 1965699"/>
              <a:gd name="connsiteY2" fmla="*/ 2059229 h 2059228"/>
              <a:gd name="connsiteX3" fmla="*/ 208191 w 1965699"/>
              <a:gd name="connsiteY3" fmla="*/ 2059229 h 2059228"/>
              <a:gd name="connsiteX4" fmla="*/ 0 w 1965699"/>
              <a:gd name="connsiteY4" fmla="*/ 1851038 h 2059228"/>
              <a:gd name="connsiteX5" fmla="*/ 0 w 1965699"/>
              <a:gd name="connsiteY5" fmla="*/ 206007 h 2059228"/>
              <a:gd name="connsiteX6" fmla="*/ 208191 w 1965699"/>
              <a:gd name="connsiteY6" fmla="*/ 0 h 2059228"/>
              <a:gd name="connsiteX7" fmla="*/ 1757572 w 1965699"/>
              <a:gd name="connsiteY7" fmla="*/ 0 h 2059228"/>
              <a:gd name="connsiteX8" fmla="*/ 1965700 w 1965699"/>
              <a:gd name="connsiteY8" fmla="*/ 206007 h 2059228"/>
            </a:gdLst>
            <a:ahLst/>
            <a:cxnLst/>
            <a:rect l="l" t="t" r="r" b="b"/>
            <a:pathLst>
              <a:path w="1965699" h="2059228">
                <a:moveTo>
                  <a:pt x="1965700" y="206007"/>
                </a:moveTo>
                <a:lnTo>
                  <a:pt x="1965700" y="1851038"/>
                </a:lnTo>
                <a:cubicBezTo>
                  <a:pt x="1965700" y="1965998"/>
                  <a:pt x="1872526" y="2059229"/>
                  <a:pt x="1757572" y="2059229"/>
                </a:cubicBezTo>
                <a:lnTo>
                  <a:pt x="208191" y="2059229"/>
                </a:lnTo>
                <a:cubicBezTo>
                  <a:pt x="93231" y="2059229"/>
                  <a:pt x="0" y="1965998"/>
                  <a:pt x="0" y="1851038"/>
                </a:cubicBez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83145" y="1115716"/>
            <a:ext cx="2641413" cy="276821"/>
          </a:xfrm>
          <a:custGeom>
            <a:avLst/>
            <a:gdLst>
              <a:gd name="connsiteX0" fmla="*/ 1965700 w 1965699"/>
              <a:gd name="connsiteY0" fmla="*/ 206007 h 206006"/>
              <a:gd name="connsiteX1" fmla="*/ 0 w 1965699"/>
              <a:gd name="connsiteY1" fmla="*/ 206007 h 206006"/>
              <a:gd name="connsiteX2" fmla="*/ 208191 w 1965699"/>
              <a:gd name="connsiteY2" fmla="*/ 0 h 206006"/>
              <a:gd name="connsiteX3" fmla="*/ 1757572 w 1965699"/>
              <a:gd name="connsiteY3" fmla="*/ 0 h 206006"/>
              <a:gd name="connsiteX4" fmla="*/ 1965700 w 1965699"/>
              <a:gd name="connsiteY4" fmla="*/ 206007 h 206006"/>
            </a:gdLst>
            <a:ahLst/>
            <a:cxnLst/>
            <a:rect l="l" t="t" r="r" b="b"/>
            <a:pathLst>
              <a:path w="1965699" h="206006">
                <a:moveTo>
                  <a:pt x="1965700" y="206007"/>
                </a:move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15468" y="1203040"/>
            <a:ext cx="102188" cy="102180"/>
          </a:xfrm>
          <a:custGeom>
            <a:avLst/>
            <a:gdLst>
              <a:gd name="connsiteX0" fmla="*/ 76047 w 76047"/>
              <a:gd name="connsiteY0" fmla="*/ 38017 h 76041"/>
              <a:gd name="connsiteX1" fmla="*/ 38024 w 76047"/>
              <a:gd name="connsiteY1" fmla="*/ 0 h 76041"/>
              <a:gd name="connsiteX2" fmla="*/ 0 w 76047"/>
              <a:gd name="connsiteY2" fmla="*/ 38017 h 76041"/>
              <a:gd name="connsiteX3" fmla="*/ 38024 w 76047"/>
              <a:gd name="connsiteY3" fmla="*/ 76041 h 76041"/>
              <a:gd name="connsiteX4" fmla="*/ 76047 w 76047"/>
              <a:gd name="connsiteY4" fmla="*/ 38017 h 76041"/>
            </a:gdLst>
            <a:ahLst/>
            <a:cxnLst/>
            <a:rect l="l" t="t" r="r" b="b"/>
            <a:pathLst>
              <a:path w="76047" h="76041">
                <a:moveTo>
                  <a:pt x="76047" y="38017"/>
                </a:moveTo>
                <a:cubicBezTo>
                  <a:pt x="76047" y="17018"/>
                  <a:pt x="59023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7" y="59017"/>
                  <a:pt x="76047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3906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24 w 76041"/>
              <a:gd name="connsiteY1" fmla="*/ 0 h 76041"/>
              <a:gd name="connsiteX2" fmla="*/ 0 w 76041"/>
              <a:gd name="connsiteY2" fmla="*/ 38017 h 76041"/>
              <a:gd name="connsiteX3" fmla="*/ 38024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32344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17 w 76041"/>
              <a:gd name="connsiteY1" fmla="*/ 0 h 76041"/>
              <a:gd name="connsiteX2" fmla="*/ 0 w 76041"/>
              <a:gd name="connsiteY2" fmla="*/ 38017 h 76041"/>
              <a:gd name="connsiteX3" fmla="*/ 38017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17" y="0"/>
                </a:cubicBezTo>
                <a:cubicBezTo>
                  <a:pt x="17018" y="0"/>
                  <a:pt x="0" y="17024"/>
                  <a:pt x="0" y="38017"/>
                </a:cubicBezTo>
                <a:cubicBezTo>
                  <a:pt x="0" y="59017"/>
                  <a:pt x="17024" y="76041"/>
                  <a:pt x="38017" y="76041"/>
                </a:cubicBezTo>
                <a:cubicBezTo>
                  <a:pt x="59017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89669" y="1203032"/>
            <a:ext cx="1065306" cy="102180"/>
          </a:xfrm>
          <a:custGeom>
            <a:avLst/>
            <a:gdLst>
              <a:gd name="connsiteX0" fmla="*/ 754761 w 792784"/>
              <a:gd name="connsiteY0" fmla="*/ 76041 h 76041"/>
              <a:gd name="connsiteX1" fmla="*/ 38024 w 792784"/>
              <a:gd name="connsiteY1" fmla="*/ 76041 h 76041"/>
              <a:gd name="connsiteX2" fmla="*/ 0 w 792784"/>
              <a:gd name="connsiteY2" fmla="*/ 38017 h 76041"/>
              <a:gd name="connsiteX3" fmla="*/ 0 w 792784"/>
              <a:gd name="connsiteY3" fmla="*/ 38017 h 76041"/>
              <a:gd name="connsiteX4" fmla="*/ 38024 w 792784"/>
              <a:gd name="connsiteY4" fmla="*/ 0 h 76041"/>
              <a:gd name="connsiteX5" fmla="*/ 754761 w 792784"/>
              <a:gd name="connsiteY5" fmla="*/ 0 h 76041"/>
              <a:gd name="connsiteX6" fmla="*/ 792785 w 792784"/>
              <a:gd name="connsiteY6" fmla="*/ 38017 h 76041"/>
              <a:gd name="connsiteX7" fmla="*/ 792785 w 792784"/>
              <a:gd name="connsiteY7" fmla="*/ 38017 h 76041"/>
              <a:gd name="connsiteX8" fmla="*/ 754761 w 792784"/>
              <a:gd name="connsiteY8" fmla="*/ 76041 h 76041"/>
            </a:gdLst>
            <a:ahLst/>
            <a:cxnLst/>
            <a:rect l="l" t="t" r="r" b="b"/>
            <a:pathLst>
              <a:path w="792784" h="76041">
                <a:moveTo>
                  <a:pt x="754761" y="76041"/>
                </a:moveTo>
                <a:lnTo>
                  <a:pt x="38024" y="76041"/>
                </a:lnTo>
                <a:cubicBezTo>
                  <a:pt x="17024" y="76041"/>
                  <a:pt x="0" y="59017"/>
                  <a:pt x="0" y="38017"/>
                </a:cubicBezTo>
                <a:lnTo>
                  <a:pt x="0" y="38017"/>
                </a:lnTo>
                <a:cubicBezTo>
                  <a:pt x="0" y="17018"/>
                  <a:pt x="17024" y="0"/>
                  <a:pt x="38024" y="0"/>
                </a:cubicBezTo>
                <a:lnTo>
                  <a:pt x="754761" y="0"/>
                </a:lnTo>
                <a:cubicBezTo>
                  <a:pt x="775760" y="0"/>
                  <a:pt x="792785" y="17024"/>
                  <a:pt x="792785" y="38017"/>
                </a:cubicBezTo>
                <a:lnTo>
                  <a:pt x="792785" y="38017"/>
                </a:lnTo>
                <a:cubicBezTo>
                  <a:pt x="792778" y="59023"/>
                  <a:pt x="775754" y="76041"/>
                  <a:pt x="754761" y="7604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966408" y="2968363"/>
            <a:ext cx="1658253" cy="528659"/>
          </a:xfrm>
          <a:custGeom>
            <a:avLst/>
            <a:gdLst>
              <a:gd name="connsiteX0" fmla="*/ 1128744 w 1234046"/>
              <a:gd name="connsiteY0" fmla="*/ 156889 h 393420"/>
              <a:gd name="connsiteX1" fmla="*/ 1128744 w 1234046"/>
              <a:gd name="connsiteY1" fmla="*/ 83026 h 393420"/>
              <a:gd name="connsiteX2" fmla="*/ 1045718 w 1234046"/>
              <a:gd name="connsiteY2" fmla="*/ 0 h 393420"/>
              <a:gd name="connsiteX3" fmla="*/ 83026 w 1234046"/>
              <a:gd name="connsiteY3" fmla="*/ 0 h 393420"/>
              <a:gd name="connsiteX4" fmla="*/ 0 w 1234046"/>
              <a:gd name="connsiteY4" fmla="*/ 83026 h 393420"/>
              <a:gd name="connsiteX5" fmla="*/ 0 w 1234046"/>
              <a:gd name="connsiteY5" fmla="*/ 310394 h 393420"/>
              <a:gd name="connsiteX6" fmla="*/ 83026 w 1234046"/>
              <a:gd name="connsiteY6" fmla="*/ 393421 h 393420"/>
              <a:gd name="connsiteX7" fmla="*/ 1045718 w 1234046"/>
              <a:gd name="connsiteY7" fmla="*/ 393421 h 393420"/>
              <a:gd name="connsiteX8" fmla="*/ 1128744 w 1234046"/>
              <a:gd name="connsiteY8" fmla="*/ 310394 h 393420"/>
              <a:gd name="connsiteX9" fmla="*/ 1128744 w 1234046"/>
              <a:gd name="connsiteY9" fmla="*/ 215106 h 393420"/>
              <a:gd name="connsiteX10" fmla="*/ 1234046 w 1234046"/>
              <a:gd name="connsiteY10" fmla="*/ 254248 h 393420"/>
              <a:gd name="connsiteX11" fmla="*/ 1128744 w 1234046"/>
              <a:gd name="connsiteY11" fmla="*/ 156889 h 393420"/>
            </a:gdLst>
            <a:ahLst/>
            <a:cxnLst/>
            <a:rect l="l" t="t" r="r" b="b"/>
            <a:pathLst>
              <a:path w="1234046" h="393420">
                <a:moveTo>
                  <a:pt x="1128744" y="156889"/>
                </a:moveTo>
                <a:lnTo>
                  <a:pt x="1128744" y="83026"/>
                </a:lnTo>
                <a:cubicBezTo>
                  <a:pt x="1128744" y="37173"/>
                  <a:pt x="1091571" y="0"/>
                  <a:pt x="1045718" y="0"/>
                </a:cubicBezTo>
                <a:lnTo>
                  <a:pt x="83026" y="0"/>
                </a:lnTo>
                <a:cubicBezTo>
                  <a:pt x="37173" y="0"/>
                  <a:pt x="0" y="37173"/>
                  <a:pt x="0" y="83026"/>
                </a:cubicBezTo>
                <a:lnTo>
                  <a:pt x="0" y="310394"/>
                </a:lnTo>
                <a:cubicBezTo>
                  <a:pt x="0" y="356248"/>
                  <a:pt x="37173" y="393421"/>
                  <a:pt x="83026" y="393421"/>
                </a:cubicBezTo>
                <a:lnTo>
                  <a:pt x="1045718" y="393421"/>
                </a:lnTo>
                <a:cubicBezTo>
                  <a:pt x="1091571" y="393421"/>
                  <a:pt x="1128744" y="356248"/>
                  <a:pt x="1128744" y="310394"/>
                </a:cubicBezTo>
                <a:lnTo>
                  <a:pt x="1128744" y="215106"/>
                </a:lnTo>
                <a:lnTo>
                  <a:pt x="1234046" y="254248"/>
                </a:lnTo>
                <a:lnTo>
                  <a:pt x="1128744" y="156889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18496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-1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-1" y="35643"/>
                  <a:pt x="-1" y="22962"/>
                </a:cubicBezTo>
                <a:cubicBezTo>
                  <a:pt x="-1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50524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0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82553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14590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40951" y="6314697"/>
            <a:ext cx="3968047" cy="392019"/>
          </a:xfrm>
          <a:custGeom>
            <a:avLst/>
            <a:gdLst>
              <a:gd name="connsiteX0" fmla="*/ 6280258 w 6280257"/>
              <a:gd name="connsiteY0" fmla="*/ 310226 h 620451"/>
              <a:gd name="connsiteX1" fmla="*/ 3140129 w 6280257"/>
              <a:gd name="connsiteY1" fmla="*/ 620452 h 620451"/>
              <a:gd name="connsiteX2" fmla="*/ 0 w 6280257"/>
              <a:gd name="connsiteY2" fmla="*/ 310226 h 620451"/>
              <a:gd name="connsiteX3" fmla="*/ 3140129 w 6280257"/>
              <a:gd name="connsiteY3" fmla="*/ 0 h 620451"/>
              <a:gd name="connsiteX4" fmla="*/ 6280258 w 6280257"/>
              <a:gd name="connsiteY4" fmla="*/ 310226 h 620451"/>
            </a:gdLst>
            <a:ahLst/>
            <a:cxnLst/>
            <a:rect l="l" t="t" r="r" b="b"/>
            <a:pathLst>
              <a:path w="6280257" h="620451">
                <a:moveTo>
                  <a:pt x="6280258" y="310226"/>
                </a:moveTo>
                <a:cubicBezTo>
                  <a:pt x="6280258" y="481559"/>
                  <a:pt x="4874374" y="620452"/>
                  <a:pt x="3140129" y="620452"/>
                </a:cubicBezTo>
                <a:cubicBezTo>
                  <a:pt x="1405884" y="620452"/>
                  <a:pt x="0" y="481559"/>
                  <a:pt x="0" y="310226"/>
                </a:cubicBezTo>
                <a:cubicBezTo>
                  <a:pt x="0" y="138893"/>
                  <a:pt x="1405884" y="0"/>
                  <a:pt x="3140129" y="0"/>
                </a:cubicBezTo>
                <a:cubicBezTo>
                  <a:pt x="4874374" y="0"/>
                  <a:pt x="6280258" y="138893"/>
                  <a:pt x="6280258" y="3102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258483" y="2946825"/>
            <a:ext cx="933873" cy="752695"/>
          </a:xfrm>
          <a:custGeom>
            <a:avLst/>
            <a:gdLst>
              <a:gd name="connsiteX0" fmla="*/ 0 w 266052"/>
              <a:gd name="connsiteY0" fmla="*/ 0 h 214436"/>
              <a:gd name="connsiteX1" fmla="*/ 149434 w 266052"/>
              <a:gd name="connsiteY1" fmla="*/ 144031 h 214436"/>
              <a:gd name="connsiteX2" fmla="*/ 238030 w 266052"/>
              <a:gd name="connsiteY2" fmla="*/ 86170 h 214436"/>
              <a:gd name="connsiteX3" fmla="*/ 266052 w 266052"/>
              <a:gd name="connsiteY3" fmla="*/ 112389 h 214436"/>
              <a:gd name="connsiteX4" fmla="*/ 138582 w 266052"/>
              <a:gd name="connsiteY4" fmla="*/ 212503 h 214436"/>
              <a:gd name="connsiteX5" fmla="*/ 11113 w 266052"/>
              <a:gd name="connsiteY5" fmla="*/ 194659 h 214436"/>
              <a:gd name="connsiteX6" fmla="*/ 0 w 266052"/>
              <a:gd name="connsiteY6" fmla="*/ 0 h 214436"/>
            </a:gdLst>
            <a:ahLst/>
            <a:cxnLst/>
            <a:rect l="l" t="t" r="r" b="b"/>
            <a:pathLst>
              <a:path w="266052" h="214436">
                <a:moveTo>
                  <a:pt x="0" y="0"/>
                </a:moveTo>
                <a:cubicBezTo>
                  <a:pt x="0" y="0"/>
                  <a:pt x="78918" y="180194"/>
                  <a:pt x="149434" y="144031"/>
                </a:cubicBezTo>
                <a:cubicBezTo>
                  <a:pt x="219951" y="107867"/>
                  <a:pt x="238030" y="86170"/>
                  <a:pt x="238030" y="86170"/>
                </a:cubicBezTo>
                <a:lnTo>
                  <a:pt x="266052" y="112389"/>
                </a:lnTo>
                <a:cubicBezTo>
                  <a:pt x="266052" y="112389"/>
                  <a:pt x="198247" y="203226"/>
                  <a:pt x="138582" y="212503"/>
                </a:cubicBezTo>
                <a:cubicBezTo>
                  <a:pt x="78918" y="221780"/>
                  <a:pt x="11113" y="194659"/>
                  <a:pt x="11113" y="1946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648182" y="3266353"/>
            <a:ext cx="376319" cy="170097"/>
          </a:xfrm>
          <a:custGeom>
            <a:avLst/>
            <a:gdLst>
              <a:gd name="connsiteX0" fmla="*/ 73883 w 107210"/>
              <a:gd name="connsiteY0" fmla="*/ 39919 h 48459"/>
              <a:gd name="connsiteX1" fmla="*/ 51684 w 107210"/>
              <a:gd name="connsiteY1" fmla="*/ 43818 h 48459"/>
              <a:gd name="connsiteX2" fmla="*/ 44661 w 107210"/>
              <a:gd name="connsiteY2" fmla="*/ 42567 h 48459"/>
              <a:gd name="connsiteX3" fmla="*/ 31986 w 107210"/>
              <a:gd name="connsiteY3" fmla="*/ 41627 h 48459"/>
              <a:gd name="connsiteX4" fmla="*/ 17336 w 107210"/>
              <a:gd name="connsiteY4" fmla="*/ 47107 h 48459"/>
              <a:gd name="connsiteX5" fmla="*/ 865 w 107210"/>
              <a:gd name="connsiteY5" fmla="*/ 41538 h 48459"/>
              <a:gd name="connsiteX6" fmla="*/ 865 w 107210"/>
              <a:gd name="connsiteY6" fmla="*/ 41538 h 48459"/>
              <a:gd name="connsiteX7" fmla="*/ 10923 w 107210"/>
              <a:gd name="connsiteY7" fmla="*/ 25809 h 48459"/>
              <a:gd name="connsiteX8" fmla="*/ 21108 w 107210"/>
              <a:gd name="connsiteY8" fmla="*/ 21802 h 48459"/>
              <a:gd name="connsiteX9" fmla="*/ 37536 w 107210"/>
              <a:gd name="connsiteY9" fmla="*/ 11674 h 48459"/>
              <a:gd name="connsiteX10" fmla="*/ 75560 w 107210"/>
              <a:gd name="connsiteY10" fmla="*/ 28 h 48459"/>
              <a:gd name="connsiteX11" fmla="*/ 100737 w 107210"/>
              <a:gd name="connsiteY11" fmla="*/ 16697 h 48459"/>
              <a:gd name="connsiteX12" fmla="*/ 102833 w 107210"/>
              <a:gd name="connsiteY12" fmla="*/ 29733 h 48459"/>
              <a:gd name="connsiteX13" fmla="*/ 63247 w 107210"/>
              <a:gd name="connsiteY13" fmla="*/ 27308 h 48459"/>
              <a:gd name="connsiteX14" fmla="*/ 60866 w 107210"/>
              <a:gd name="connsiteY14" fmla="*/ 30870 h 48459"/>
              <a:gd name="connsiteX15" fmla="*/ 74614 w 107210"/>
              <a:gd name="connsiteY15" fmla="*/ 32184 h 48459"/>
              <a:gd name="connsiteX16" fmla="*/ 84818 w 107210"/>
              <a:gd name="connsiteY16" fmla="*/ 37836 h 48459"/>
              <a:gd name="connsiteX17" fmla="*/ 73883 w 107210"/>
              <a:gd name="connsiteY17" fmla="*/ 39919 h 48459"/>
            </a:gdLst>
            <a:ahLst/>
            <a:cxnLst/>
            <a:rect l="l" t="t" r="r" b="b"/>
            <a:pathLst>
              <a:path w="107210" h="48459">
                <a:moveTo>
                  <a:pt x="73883" y="39919"/>
                </a:moveTo>
                <a:cubicBezTo>
                  <a:pt x="64587" y="41277"/>
                  <a:pt x="55417" y="43659"/>
                  <a:pt x="51684" y="43818"/>
                </a:cubicBezTo>
                <a:cubicBezTo>
                  <a:pt x="50122" y="43881"/>
                  <a:pt x="45905" y="42795"/>
                  <a:pt x="44661" y="42567"/>
                </a:cubicBezTo>
                <a:cubicBezTo>
                  <a:pt x="41003" y="41887"/>
                  <a:pt x="35447" y="40262"/>
                  <a:pt x="31986" y="41627"/>
                </a:cubicBezTo>
                <a:lnTo>
                  <a:pt x="17336" y="47107"/>
                </a:lnTo>
                <a:cubicBezTo>
                  <a:pt x="10301" y="49875"/>
                  <a:pt x="3627" y="48574"/>
                  <a:pt x="865" y="41538"/>
                </a:cubicBezTo>
                <a:lnTo>
                  <a:pt x="865" y="41538"/>
                </a:lnTo>
                <a:cubicBezTo>
                  <a:pt x="-2133" y="33918"/>
                  <a:pt x="3011" y="27905"/>
                  <a:pt x="10923" y="25809"/>
                </a:cubicBezTo>
                <a:lnTo>
                  <a:pt x="21108" y="21802"/>
                </a:lnTo>
                <a:cubicBezTo>
                  <a:pt x="27446" y="20126"/>
                  <a:pt x="32411" y="15757"/>
                  <a:pt x="37536" y="11674"/>
                </a:cubicBezTo>
                <a:cubicBezTo>
                  <a:pt x="47962" y="3368"/>
                  <a:pt x="63171" y="879"/>
                  <a:pt x="75560" y="28"/>
                </a:cubicBezTo>
                <a:cubicBezTo>
                  <a:pt x="83332" y="-505"/>
                  <a:pt x="91022" y="6632"/>
                  <a:pt x="100737" y="16697"/>
                </a:cubicBezTo>
                <a:cubicBezTo>
                  <a:pt x="105513" y="21643"/>
                  <a:pt x="111437" y="30737"/>
                  <a:pt x="102833" y="29733"/>
                </a:cubicBezTo>
                <a:cubicBezTo>
                  <a:pt x="95626" y="28895"/>
                  <a:pt x="79922" y="14633"/>
                  <a:pt x="63247" y="27308"/>
                </a:cubicBezTo>
                <a:cubicBezTo>
                  <a:pt x="62428" y="27930"/>
                  <a:pt x="60440" y="29676"/>
                  <a:pt x="60866" y="30870"/>
                </a:cubicBezTo>
                <a:cubicBezTo>
                  <a:pt x="62142" y="34413"/>
                  <a:pt x="70162" y="32000"/>
                  <a:pt x="74614" y="32184"/>
                </a:cubicBezTo>
                <a:cubicBezTo>
                  <a:pt x="80862" y="32445"/>
                  <a:pt x="84488" y="35328"/>
                  <a:pt x="84818" y="37836"/>
                </a:cubicBezTo>
                <a:cubicBezTo>
                  <a:pt x="85174" y="40471"/>
                  <a:pt x="80519" y="38947"/>
                  <a:pt x="73883" y="39919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20829" y="3041650"/>
            <a:ext cx="194017" cy="290891"/>
          </a:xfrm>
          <a:custGeom>
            <a:avLst/>
            <a:gdLst>
              <a:gd name="connsiteX0" fmla="*/ 14808 w 55274"/>
              <a:gd name="connsiteY0" fmla="*/ 82872 h 82872"/>
              <a:gd name="connsiteX1" fmla="*/ 30016 w 55274"/>
              <a:gd name="connsiteY1" fmla="*/ 70985 h 82872"/>
              <a:gd name="connsiteX2" fmla="*/ 54147 w 55274"/>
              <a:gd name="connsiteY2" fmla="*/ 39375 h 82872"/>
              <a:gd name="connsiteX3" fmla="*/ 47263 w 55274"/>
              <a:gd name="connsiteY3" fmla="*/ 9974 h 82872"/>
              <a:gd name="connsiteX4" fmla="*/ 35763 w 55274"/>
              <a:gd name="connsiteY4" fmla="*/ 3478 h 82872"/>
              <a:gd name="connsiteX5" fmla="*/ 24289 w 55274"/>
              <a:gd name="connsiteY5" fmla="*/ 41439 h 82872"/>
              <a:gd name="connsiteX6" fmla="*/ 20123 w 55274"/>
              <a:gd name="connsiteY6" fmla="*/ 42435 h 82872"/>
              <a:gd name="connsiteX7" fmla="*/ 23666 w 55274"/>
              <a:gd name="connsiteY7" fmla="*/ 29088 h 82872"/>
              <a:gd name="connsiteX8" fmla="*/ 21914 w 55274"/>
              <a:gd name="connsiteY8" fmla="*/ 17556 h 82872"/>
              <a:gd name="connsiteX9" fmla="*/ 16148 w 55274"/>
              <a:gd name="connsiteY9" fmla="*/ 27081 h 82872"/>
              <a:gd name="connsiteX10" fmla="*/ 4781 w 55274"/>
              <a:gd name="connsiteY10" fmla="*/ 46544 h 82872"/>
              <a:gd name="connsiteX11" fmla="*/ 3518 w 55274"/>
              <a:gd name="connsiteY11" fmla="*/ 53567 h 82872"/>
              <a:gd name="connsiteX12" fmla="*/ 0 w 55274"/>
              <a:gd name="connsiteY12" fmla="*/ 65778 h 82872"/>
            </a:gdLst>
            <a:ahLst/>
            <a:cxnLst/>
            <a:rect l="l" t="t" r="r" b="b"/>
            <a:pathLst>
              <a:path w="55274" h="82872">
                <a:moveTo>
                  <a:pt x="14808" y="82872"/>
                </a:moveTo>
                <a:cubicBezTo>
                  <a:pt x="18580" y="77513"/>
                  <a:pt x="24403" y="74376"/>
                  <a:pt x="30016" y="70985"/>
                </a:cubicBezTo>
                <a:cubicBezTo>
                  <a:pt x="41428" y="64095"/>
                  <a:pt x="49041" y="50697"/>
                  <a:pt x="54147" y="39375"/>
                </a:cubicBezTo>
                <a:cubicBezTo>
                  <a:pt x="57347" y="32276"/>
                  <a:pt x="53327" y="22579"/>
                  <a:pt x="47263" y="9974"/>
                </a:cubicBezTo>
                <a:cubicBezTo>
                  <a:pt x="44285" y="3783"/>
                  <a:pt x="37814" y="-4936"/>
                  <a:pt x="35763" y="3478"/>
                </a:cubicBezTo>
                <a:cubicBezTo>
                  <a:pt x="34042" y="10527"/>
                  <a:pt x="41967" y="30212"/>
                  <a:pt x="24289" y="41439"/>
                </a:cubicBezTo>
                <a:cubicBezTo>
                  <a:pt x="23419" y="41991"/>
                  <a:pt x="21088" y="43248"/>
                  <a:pt x="20123" y="42435"/>
                </a:cubicBezTo>
                <a:cubicBezTo>
                  <a:pt x="17240" y="40010"/>
                  <a:pt x="22295" y="33323"/>
                  <a:pt x="23666" y="29088"/>
                </a:cubicBezTo>
                <a:cubicBezTo>
                  <a:pt x="25590" y="23138"/>
                  <a:pt x="24149" y="18737"/>
                  <a:pt x="21914" y="17556"/>
                </a:cubicBezTo>
                <a:cubicBezTo>
                  <a:pt x="19552" y="16305"/>
                  <a:pt x="19361" y="21201"/>
                  <a:pt x="16148" y="27081"/>
                </a:cubicBezTo>
                <a:cubicBezTo>
                  <a:pt x="11646" y="35323"/>
                  <a:pt x="6223" y="43096"/>
                  <a:pt x="4781" y="46544"/>
                </a:cubicBezTo>
                <a:cubicBezTo>
                  <a:pt x="4178" y="47985"/>
                  <a:pt x="3734" y="52316"/>
                  <a:pt x="3518" y="53567"/>
                </a:cubicBezTo>
                <a:cubicBezTo>
                  <a:pt x="2883" y="57231"/>
                  <a:pt x="2477" y="63003"/>
                  <a:pt x="0" y="65778"/>
                </a:cubicBezTo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499825" y="2877683"/>
            <a:ext cx="926560" cy="1343548"/>
          </a:xfrm>
          <a:custGeom>
            <a:avLst/>
            <a:gdLst>
              <a:gd name="connsiteX0" fmla="*/ 263969 w 263969"/>
              <a:gd name="connsiteY0" fmla="*/ 382765 h 382765"/>
              <a:gd name="connsiteX1" fmla="*/ 212217 w 263969"/>
              <a:gd name="connsiteY1" fmla="*/ 19164 h 382765"/>
              <a:gd name="connsiteX2" fmla="*/ 72612 w 263969"/>
              <a:gd name="connsiteY2" fmla="*/ 0 h 382765"/>
              <a:gd name="connsiteX3" fmla="*/ 0 w 263969"/>
              <a:gd name="connsiteY3" fmla="*/ 380137 h 382765"/>
            </a:gdLst>
            <a:ahLst/>
            <a:cxnLst/>
            <a:rect l="l" t="t" r="r" b="b"/>
            <a:pathLst>
              <a:path w="263969" h="382765">
                <a:moveTo>
                  <a:pt x="263969" y="382765"/>
                </a:moveTo>
                <a:lnTo>
                  <a:pt x="212217" y="19164"/>
                </a:lnTo>
                <a:lnTo>
                  <a:pt x="72612" y="0"/>
                </a:lnTo>
                <a:lnTo>
                  <a:pt x="0" y="38013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021641" y="6154578"/>
            <a:ext cx="380327" cy="391353"/>
          </a:xfrm>
          <a:custGeom>
            <a:avLst/>
            <a:gdLst>
              <a:gd name="connsiteX0" fmla="*/ 7396 w 108352"/>
              <a:gd name="connsiteY0" fmla="*/ 12611 h 111493"/>
              <a:gd name="connsiteX1" fmla="*/ 7549 w 108352"/>
              <a:gd name="connsiteY1" fmla="*/ 53594 h 111493"/>
              <a:gd name="connsiteX2" fmla="*/ 4183 w 108352"/>
              <a:gd name="connsiteY2" fmla="*/ 78257 h 111493"/>
              <a:gd name="connsiteX3" fmla="*/ 621 w 108352"/>
              <a:gd name="connsiteY3" fmla="*/ 90881 h 111493"/>
              <a:gd name="connsiteX4" fmla="*/ 16255 w 108352"/>
              <a:gd name="connsiteY4" fmla="*/ 111493 h 111493"/>
              <a:gd name="connsiteX5" fmla="*/ 104170 w 108352"/>
              <a:gd name="connsiteY5" fmla="*/ 111487 h 111493"/>
              <a:gd name="connsiteX6" fmla="*/ 108330 w 108352"/>
              <a:gd name="connsiteY6" fmla="*/ 108128 h 111493"/>
              <a:gd name="connsiteX7" fmla="*/ 48773 w 108352"/>
              <a:gd name="connsiteY7" fmla="*/ 78073 h 111493"/>
              <a:gd name="connsiteX8" fmla="*/ 32447 w 108352"/>
              <a:gd name="connsiteY8" fmla="*/ 13945 h 111493"/>
              <a:gd name="connsiteX9" fmla="*/ 18922 w 108352"/>
              <a:gd name="connsiteY9" fmla="*/ 44 h 111493"/>
              <a:gd name="connsiteX10" fmla="*/ 18922 w 108352"/>
              <a:gd name="connsiteY10" fmla="*/ 44 h 111493"/>
              <a:gd name="connsiteX11" fmla="*/ 7396 w 108352"/>
              <a:gd name="connsiteY11" fmla="*/ 12611 h 111493"/>
            </a:gdLst>
            <a:ahLst/>
            <a:cxnLst/>
            <a:rect l="l" t="t" r="r" b="b"/>
            <a:pathLst>
              <a:path w="108352" h="111493">
                <a:moveTo>
                  <a:pt x="7396" y="12611"/>
                </a:moveTo>
                <a:lnTo>
                  <a:pt x="7549" y="53594"/>
                </a:lnTo>
                <a:cubicBezTo>
                  <a:pt x="7580" y="61932"/>
                  <a:pt x="6444" y="70231"/>
                  <a:pt x="4183" y="78257"/>
                </a:cubicBezTo>
                <a:lnTo>
                  <a:pt x="621" y="90881"/>
                </a:lnTo>
                <a:cubicBezTo>
                  <a:pt x="-2307" y="101244"/>
                  <a:pt x="5485" y="111531"/>
                  <a:pt x="16255" y="111493"/>
                </a:cubicBezTo>
                <a:cubicBezTo>
                  <a:pt x="44169" y="111392"/>
                  <a:pt x="91877" y="111468"/>
                  <a:pt x="104170" y="111487"/>
                </a:cubicBezTo>
                <a:cubicBezTo>
                  <a:pt x="106183" y="111493"/>
                  <a:pt x="108152" y="110134"/>
                  <a:pt x="108330" y="108128"/>
                </a:cubicBezTo>
                <a:cubicBezTo>
                  <a:pt x="109365" y="96164"/>
                  <a:pt x="74808" y="88150"/>
                  <a:pt x="48773" y="78073"/>
                </a:cubicBezTo>
                <a:cubicBezTo>
                  <a:pt x="28942" y="70396"/>
                  <a:pt x="30002" y="34760"/>
                  <a:pt x="32447" y="13945"/>
                </a:cubicBezTo>
                <a:cubicBezTo>
                  <a:pt x="33368" y="6083"/>
                  <a:pt x="26815" y="-610"/>
                  <a:pt x="18922" y="44"/>
                </a:cubicBezTo>
                <a:lnTo>
                  <a:pt x="18922" y="44"/>
                </a:lnTo>
                <a:cubicBezTo>
                  <a:pt x="12394" y="584"/>
                  <a:pt x="7377" y="6058"/>
                  <a:pt x="7396" y="1261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269640" y="6123430"/>
            <a:ext cx="354781" cy="422477"/>
          </a:xfrm>
          <a:custGeom>
            <a:avLst/>
            <a:gdLst>
              <a:gd name="connsiteX0" fmla="*/ 29789 w 101074"/>
              <a:gd name="connsiteY0" fmla="*/ 9991 h 120360"/>
              <a:gd name="connsiteX1" fmla="*/ 15667 w 101074"/>
              <a:gd name="connsiteY1" fmla="*/ 56873 h 120360"/>
              <a:gd name="connsiteX2" fmla="*/ 12905 w 101074"/>
              <a:gd name="connsiteY2" fmla="*/ 62702 h 120360"/>
              <a:gd name="connsiteX3" fmla="*/ 2897 w 101074"/>
              <a:gd name="connsiteY3" fmla="*/ 77568 h 120360"/>
              <a:gd name="connsiteX4" fmla="*/ 11997 w 101074"/>
              <a:gd name="connsiteY4" fmla="*/ 103221 h 120360"/>
              <a:gd name="connsiteX5" fmla="*/ 52986 w 101074"/>
              <a:gd name="connsiteY5" fmla="*/ 117160 h 120360"/>
              <a:gd name="connsiteX6" fmla="*/ 101074 w 101074"/>
              <a:gd name="connsiteY6" fmla="*/ 112690 h 120360"/>
              <a:gd name="connsiteX7" fmla="*/ 69928 w 101074"/>
              <a:gd name="connsiteY7" fmla="*/ 97075 h 120360"/>
              <a:gd name="connsiteX8" fmla="*/ 50636 w 101074"/>
              <a:gd name="connsiteY8" fmla="*/ 83410 h 120360"/>
              <a:gd name="connsiteX9" fmla="*/ 58783 w 101074"/>
              <a:gd name="connsiteY9" fmla="*/ 18093 h 120360"/>
              <a:gd name="connsiteX10" fmla="*/ 51024 w 101074"/>
              <a:gd name="connsiteY10" fmla="*/ 1349 h 120360"/>
              <a:gd name="connsiteX11" fmla="*/ 46160 w 101074"/>
              <a:gd name="connsiteY11" fmla="*/ 313 h 120360"/>
              <a:gd name="connsiteX12" fmla="*/ 29789 w 101074"/>
              <a:gd name="connsiteY12" fmla="*/ 9991 h 120360"/>
            </a:gdLst>
            <a:ahLst/>
            <a:cxnLst/>
            <a:rect l="l" t="t" r="r" b="b"/>
            <a:pathLst>
              <a:path w="101074" h="120360">
                <a:moveTo>
                  <a:pt x="29789" y="9991"/>
                </a:moveTo>
                <a:lnTo>
                  <a:pt x="15667" y="56873"/>
                </a:lnTo>
                <a:cubicBezTo>
                  <a:pt x="15045" y="58943"/>
                  <a:pt x="14111" y="60912"/>
                  <a:pt x="12905" y="62702"/>
                </a:cubicBezTo>
                <a:lnTo>
                  <a:pt x="2897" y="77568"/>
                </a:lnTo>
                <a:cubicBezTo>
                  <a:pt x="-3459" y="87003"/>
                  <a:pt x="1119" y="99900"/>
                  <a:pt x="11997" y="103221"/>
                </a:cubicBezTo>
                <a:cubicBezTo>
                  <a:pt x="11997" y="103221"/>
                  <a:pt x="32177" y="110321"/>
                  <a:pt x="52986" y="117160"/>
                </a:cubicBezTo>
                <a:cubicBezTo>
                  <a:pt x="74284" y="124157"/>
                  <a:pt x="101074" y="118309"/>
                  <a:pt x="101074" y="112690"/>
                </a:cubicBezTo>
                <a:cubicBezTo>
                  <a:pt x="101074" y="100205"/>
                  <a:pt x="89428" y="110111"/>
                  <a:pt x="69928" y="97075"/>
                </a:cubicBezTo>
                <a:cubicBezTo>
                  <a:pt x="63393" y="92706"/>
                  <a:pt x="56650" y="88134"/>
                  <a:pt x="50636" y="83410"/>
                </a:cubicBezTo>
                <a:cubicBezTo>
                  <a:pt x="33853" y="70233"/>
                  <a:pt x="48509" y="36877"/>
                  <a:pt x="58783" y="18093"/>
                </a:cubicBezTo>
                <a:cubicBezTo>
                  <a:pt x="62479" y="11337"/>
                  <a:pt x="58555" y="2955"/>
                  <a:pt x="51024" y="1349"/>
                </a:cubicBezTo>
                <a:lnTo>
                  <a:pt x="46160" y="313"/>
                </a:lnTo>
                <a:cubicBezTo>
                  <a:pt x="39016" y="-1217"/>
                  <a:pt x="31897" y="2993"/>
                  <a:pt x="29789" y="999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880503" y="4187999"/>
            <a:ext cx="553758" cy="2101428"/>
          </a:xfrm>
          <a:custGeom>
            <a:avLst/>
            <a:gdLst>
              <a:gd name="connsiteX0" fmla="*/ 0 w 157761"/>
              <a:gd name="connsiteY0" fmla="*/ 12986 h 598679"/>
              <a:gd name="connsiteX1" fmla="*/ 154699 w 157761"/>
              <a:gd name="connsiteY1" fmla="*/ 0 h 598679"/>
              <a:gd name="connsiteX2" fmla="*/ 131178 w 157761"/>
              <a:gd name="connsiteY2" fmla="*/ 316408 h 598679"/>
              <a:gd name="connsiteX3" fmla="*/ 74632 w 157761"/>
              <a:gd name="connsiteY3" fmla="*/ 594633 h 598679"/>
              <a:gd name="connsiteX4" fmla="*/ 45726 w 157761"/>
              <a:gd name="connsiteY4" fmla="*/ 597376 h 598679"/>
              <a:gd name="connsiteX5" fmla="*/ 41053 w 157761"/>
              <a:gd name="connsiteY5" fmla="*/ 430047 h 598679"/>
              <a:gd name="connsiteX6" fmla="*/ 33592 w 157761"/>
              <a:gd name="connsiteY6" fmla="*/ 228835 h 598679"/>
              <a:gd name="connsiteX7" fmla="*/ 0 w 157761"/>
              <a:gd name="connsiteY7" fmla="*/ 12986 h 598679"/>
            </a:gdLst>
            <a:ahLst/>
            <a:cxnLst/>
            <a:rect l="l" t="t" r="r" b="b"/>
            <a:pathLst>
              <a:path w="157761" h="598679">
                <a:moveTo>
                  <a:pt x="0" y="12986"/>
                </a:moveTo>
                <a:lnTo>
                  <a:pt x="154699" y="0"/>
                </a:lnTo>
                <a:cubicBezTo>
                  <a:pt x="154699" y="0"/>
                  <a:pt x="170275" y="112592"/>
                  <a:pt x="131178" y="316408"/>
                </a:cubicBezTo>
                <a:cubicBezTo>
                  <a:pt x="112840" y="411988"/>
                  <a:pt x="74632" y="594633"/>
                  <a:pt x="74632" y="594633"/>
                </a:cubicBezTo>
                <a:cubicBezTo>
                  <a:pt x="65157" y="598780"/>
                  <a:pt x="55531" y="599821"/>
                  <a:pt x="45726" y="597376"/>
                </a:cubicBezTo>
                <a:cubicBezTo>
                  <a:pt x="45726" y="597376"/>
                  <a:pt x="42825" y="516814"/>
                  <a:pt x="41053" y="430047"/>
                </a:cubicBezTo>
                <a:cubicBezTo>
                  <a:pt x="39351" y="346837"/>
                  <a:pt x="38894" y="257925"/>
                  <a:pt x="33592" y="228835"/>
                </a:cubicBezTo>
                <a:cubicBezTo>
                  <a:pt x="22752" y="169412"/>
                  <a:pt x="0" y="12986"/>
                  <a:pt x="0" y="1298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348283" y="4108745"/>
            <a:ext cx="727110" cy="2167363"/>
          </a:xfrm>
          <a:custGeom>
            <a:avLst/>
            <a:gdLst>
              <a:gd name="connsiteX0" fmla="*/ 183560 w 207147"/>
              <a:gd name="connsiteY0" fmla="*/ 37527 h 617463"/>
              <a:gd name="connsiteX1" fmla="*/ 166484 w 207147"/>
              <a:gd name="connsiteY1" fmla="*/ 371836 h 617463"/>
              <a:gd name="connsiteX2" fmla="*/ 25572 w 207147"/>
              <a:gd name="connsiteY2" fmla="*/ 617435 h 617463"/>
              <a:gd name="connsiteX3" fmla="*/ 0 w 207147"/>
              <a:gd name="connsiteY3" fmla="*/ 608494 h 617463"/>
              <a:gd name="connsiteX4" fmla="*/ 29470 w 207147"/>
              <a:gd name="connsiteY4" fmla="*/ 490168 h 617463"/>
              <a:gd name="connsiteX5" fmla="*/ 67450 w 207147"/>
              <a:gd name="connsiteY5" fmla="*/ 286758 h 617463"/>
              <a:gd name="connsiteX6" fmla="*/ 43180 w 207147"/>
              <a:gd name="connsiteY6" fmla="*/ 37121 h 617463"/>
              <a:gd name="connsiteX7" fmla="*/ 183560 w 207147"/>
              <a:gd name="connsiteY7" fmla="*/ 37527 h 617463"/>
            </a:gdLst>
            <a:ahLst/>
            <a:cxnLst/>
            <a:rect l="l" t="t" r="r" b="b"/>
            <a:pathLst>
              <a:path w="207147" h="617463">
                <a:moveTo>
                  <a:pt x="183560" y="37527"/>
                </a:moveTo>
                <a:cubicBezTo>
                  <a:pt x="199530" y="123246"/>
                  <a:pt x="235210" y="251421"/>
                  <a:pt x="166484" y="371836"/>
                </a:cubicBezTo>
                <a:cubicBezTo>
                  <a:pt x="97758" y="492251"/>
                  <a:pt x="25572" y="617435"/>
                  <a:pt x="25572" y="617435"/>
                </a:cubicBezTo>
                <a:cubicBezTo>
                  <a:pt x="16269" y="617816"/>
                  <a:pt x="7836" y="614444"/>
                  <a:pt x="0" y="608494"/>
                </a:cubicBezTo>
                <a:cubicBezTo>
                  <a:pt x="0" y="608494"/>
                  <a:pt x="12052" y="553903"/>
                  <a:pt x="29470" y="490168"/>
                </a:cubicBezTo>
                <a:cubicBezTo>
                  <a:pt x="49397" y="417251"/>
                  <a:pt x="74638" y="331481"/>
                  <a:pt x="67450" y="286758"/>
                </a:cubicBezTo>
                <a:cubicBezTo>
                  <a:pt x="53969" y="202944"/>
                  <a:pt x="38494" y="91325"/>
                  <a:pt x="43180" y="37121"/>
                </a:cubicBezTo>
                <a:cubicBezTo>
                  <a:pt x="47866" y="-17089"/>
                  <a:pt x="175158" y="-7545"/>
                  <a:pt x="183560" y="3752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90457" y="2877683"/>
            <a:ext cx="955295" cy="1420088"/>
          </a:xfrm>
          <a:custGeom>
            <a:avLst/>
            <a:gdLst>
              <a:gd name="connsiteX0" fmla="*/ 271979 w 272155"/>
              <a:gd name="connsiteY0" fmla="*/ 373507 h 404571"/>
              <a:gd name="connsiteX1" fmla="*/ 214886 w 272155"/>
              <a:gd name="connsiteY1" fmla="*/ 19164 h 404571"/>
              <a:gd name="connsiteX2" fmla="*/ 75281 w 272155"/>
              <a:gd name="connsiteY2" fmla="*/ 0 h 404571"/>
              <a:gd name="connsiteX3" fmla="*/ 256 w 272155"/>
              <a:gd name="connsiteY3" fmla="*/ 374161 h 404571"/>
              <a:gd name="connsiteX4" fmla="*/ 10448 w 272155"/>
              <a:gd name="connsiteY4" fmla="*/ 389356 h 404571"/>
              <a:gd name="connsiteX5" fmla="*/ 169299 w 272155"/>
              <a:gd name="connsiteY5" fmla="*/ 404571 h 404571"/>
              <a:gd name="connsiteX6" fmla="*/ 264505 w 272155"/>
              <a:gd name="connsiteY6" fmla="*/ 387934 h 404571"/>
              <a:gd name="connsiteX7" fmla="*/ 271979 w 272155"/>
              <a:gd name="connsiteY7" fmla="*/ 373507 h 404571"/>
            </a:gdLst>
            <a:ahLst/>
            <a:cxnLst/>
            <a:rect l="l" t="t" r="r" b="b"/>
            <a:pathLst>
              <a:path w="272155" h="404571">
                <a:moveTo>
                  <a:pt x="271979" y="373507"/>
                </a:moveTo>
                <a:lnTo>
                  <a:pt x="214886" y="19164"/>
                </a:lnTo>
                <a:lnTo>
                  <a:pt x="75281" y="0"/>
                </a:lnTo>
                <a:lnTo>
                  <a:pt x="256" y="374161"/>
                </a:lnTo>
                <a:cubicBezTo>
                  <a:pt x="-1154" y="381191"/>
                  <a:pt x="3399" y="388023"/>
                  <a:pt x="10448" y="389356"/>
                </a:cubicBezTo>
                <a:cubicBezTo>
                  <a:pt x="36438" y="394284"/>
                  <a:pt x="99138" y="404571"/>
                  <a:pt x="169299" y="404571"/>
                </a:cubicBezTo>
                <a:cubicBezTo>
                  <a:pt x="221681" y="404571"/>
                  <a:pt x="251113" y="394386"/>
                  <a:pt x="264505" y="387934"/>
                </a:cubicBezTo>
                <a:cubicBezTo>
                  <a:pt x="269934" y="385325"/>
                  <a:pt x="272938" y="379450"/>
                  <a:pt x="271979" y="3735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430736" y="2884839"/>
            <a:ext cx="477069" cy="1759506"/>
          </a:xfrm>
          <a:custGeom>
            <a:avLst/>
            <a:gdLst>
              <a:gd name="connsiteX0" fmla="*/ 135914 w 135913"/>
              <a:gd name="connsiteY0" fmla="*/ 20034 h 501268"/>
              <a:gd name="connsiteX1" fmla="*/ 122553 w 135913"/>
              <a:gd name="connsiteY1" fmla="*/ 94831 h 501268"/>
              <a:gd name="connsiteX2" fmla="*/ 95115 w 135913"/>
              <a:gd name="connsiteY2" fmla="*/ 308706 h 501268"/>
              <a:gd name="connsiteX3" fmla="*/ 108666 w 135913"/>
              <a:gd name="connsiteY3" fmla="*/ 493059 h 501268"/>
              <a:gd name="connsiteX4" fmla="*/ 176 w 135913"/>
              <a:gd name="connsiteY4" fmla="*/ 460921 h 501268"/>
              <a:gd name="connsiteX5" fmla="*/ 31520 w 135913"/>
              <a:gd name="connsiteY5" fmla="*/ 189351 h 501268"/>
              <a:gd name="connsiteX6" fmla="*/ 98887 w 135913"/>
              <a:gd name="connsiteY6" fmla="*/ 0 h 501268"/>
              <a:gd name="connsiteX7" fmla="*/ 119918 w 135913"/>
              <a:gd name="connsiteY7" fmla="*/ 2248 h 501268"/>
              <a:gd name="connsiteX8" fmla="*/ 135914 w 135913"/>
              <a:gd name="connsiteY8" fmla="*/ 20034 h 501268"/>
              <a:gd name="connsiteX9" fmla="*/ 135914 w 135913"/>
              <a:gd name="connsiteY9" fmla="*/ 20034 h 501268"/>
            </a:gdLst>
            <a:ahLst/>
            <a:cxnLst/>
            <a:rect l="l" t="t" r="r" b="b"/>
            <a:pathLst>
              <a:path w="135913" h="501268">
                <a:moveTo>
                  <a:pt x="135914" y="20034"/>
                </a:moveTo>
                <a:cubicBezTo>
                  <a:pt x="135914" y="45562"/>
                  <a:pt x="131272" y="70841"/>
                  <a:pt x="122553" y="94831"/>
                </a:cubicBezTo>
                <a:cubicBezTo>
                  <a:pt x="105497" y="141764"/>
                  <a:pt x="79913" y="230518"/>
                  <a:pt x="95115" y="308706"/>
                </a:cubicBezTo>
                <a:cubicBezTo>
                  <a:pt x="117010" y="421297"/>
                  <a:pt x="145159" y="466814"/>
                  <a:pt x="108666" y="493059"/>
                </a:cubicBezTo>
                <a:cubicBezTo>
                  <a:pt x="72179" y="519303"/>
                  <a:pt x="2196" y="475514"/>
                  <a:pt x="176" y="460921"/>
                </a:cubicBezTo>
                <a:cubicBezTo>
                  <a:pt x="-1843" y="446323"/>
                  <a:pt x="13797" y="267030"/>
                  <a:pt x="31520" y="189351"/>
                </a:cubicBezTo>
                <a:cubicBezTo>
                  <a:pt x="49243" y="111671"/>
                  <a:pt x="98887" y="0"/>
                  <a:pt x="98887" y="0"/>
                </a:cubicBezTo>
                <a:lnTo>
                  <a:pt x="119918" y="2248"/>
                </a:lnTo>
                <a:cubicBezTo>
                  <a:pt x="129011" y="3213"/>
                  <a:pt x="135914" y="10884"/>
                  <a:pt x="135914" y="20034"/>
                </a:cubicBezTo>
                <a:lnTo>
                  <a:pt x="135914" y="20034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111799" y="2926697"/>
            <a:ext cx="446831" cy="1641968"/>
          </a:xfrm>
          <a:custGeom>
            <a:avLst/>
            <a:gdLst>
              <a:gd name="connsiteX0" fmla="*/ 0 w 127298"/>
              <a:gd name="connsiteY0" fmla="*/ 0 h 467782"/>
              <a:gd name="connsiteX1" fmla="*/ 15767 w 127298"/>
              <a:gd name="connsiteY1" fmla="*/ 127508 h 467782"/>
              <a:gd name="connsiteX2" fmla="*/ 56166 w 127298"/>
              <a:gd name="connsiteY2" fmla="*/ 466191 h 467782"/>
              <a:gd name="connsiteX3" fmla="*/ 127298 w 127298"/>
              <a:gd name="connsiteY3" fmla="*/ 410673 h 467782"/>
              <a:gd name="connsiteX4" fmla="*/ 95142 w 127298"/>
              <a:gd name="connsiteY4" fmla="*/ 277749 h 467782"/>
              <a:gd name="connsiteX5" fmla="*/ 41789 w 127298"/>
              <a:gd name="connsiteY5" fmla="*/ 5734 h 467782"/>
              <a:gd name="connsiteX6" fmla="*/ 0 w 127298"/>
              <a:gd name="connsiteY6" fmla="*/ 0 h 467782"/>
            </a:gdLst>
            <a:ahLst/>
            <a:cxnLst/>
            <a:rect l="l" t="t" r="r" b="b"/>
            <a:pathLst>
              <a:path w="127298" h="467782">
                <a:moveTo>
                  <a:pt x="0" y="0"/>
                </a:moveTo>
                <a:cubicBezTo>
                  <a:pt x="0" y="0"/>
                  <a:pt x="24212" y="52330"/>
                  <a:pt x="15767" y="127508"/>
                </a:cubicBezTo>
                <a:cubicBezTo>
                  <a:pt x="7321" y="202685"/>
                  <a:pt x="-12243" y="431622"/>
                  <a:pt x="56166" y="466191"/>
                </a:cubicBezTo>
                <a:cubicBezTo>
                  <a:pt x="77825" y="477139"/>
                  <a:pt x="127298" y="428663"/>
                  <a:pt x="127298" y="410673"/>
                </a:cubicBezTo>
                <a:cubicBezTo>
                  <a:pt x="127298" y="392684"/>
                  <a:pt x="110788" y="332486"/>
                  <a:pt x="95142" y="277749"/>
                </a:cubicBezTo>
                <a:cubicBezTo>
                  <a:pt x="79496" y="223012"/>
                  <a:pt x="41789" y="5734"/>
                  <a:pt x="41789" y="57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891117" y="2357456"/>
            <a:ext cx="363251" cy="663049"/>
          </a:xfrm>
          <a:custGeom>
            <a:avLst/>
            <a:gdLst>
              <a:gd name="connsiteX0" fmla="*/ 43382 w 103487"/>
              <a:gd name="connsiteY0" fmla="*/ 0 h 188897"/>
              <a:gd name="connsiteX1" fmla="*/ 5 w 103487"/>
              <a:gd name="connsiteY1" fmla="*/ 63208 h 188897"/>
              <a:gd name="connsiteX2" fmla="*/ 12261 w 103487"/>
              <a:gd name="connsiteY2" fmla="*/ 103518 h 188897"/>
              <a:gd name="connsiteX3" fmla="*/ 15169 w 103487"/>
              <a:gd name="connsiteY3" fmla="*/ 127273 h 188897"/>
              <a:gd name="connsiteX4" fmla="*/ 8330 w 103487"/>
              <a:gd name="connsiteY4" fmla="*/ 150432 h 188897"/>
              <a:gd name="connsiteX5" fmla="*/ 28942 w 103487"/>
              <a:gd name="connsiteY5" fmla="*/ 187973 h 188897"/>
              <a:gd name="connsiteX6" fmla="*/ 51853 w 103487"/>
              <a:gd name="connsiteY6" fmla="*/ 184239 h 188897"/>
              <a:gd name="connsiteX7" fmla="*/ 58794 w 103487"/>
              <a:gd name="connsiteY7" fmla="*/ 159359 h 188897"/>
              <a:gd name="connsiteX8" fmla="*/ 57028 w 103487"/>
              <a:gd name="connsiteY8" fmla="*/ 152755 h 188897"/>
              <a:gd name="connsiteX9" fmla="*/ 68801 w 103487"/>
              <a:gd name="connsiteY9" fmla="*/ 132309 h 188897"/>
              <a:gd name="connsiteX10" fmla="*/ 102653 w 103487"/>
              <a:gd name="connsiteY10" fmla="*/ 63214 h 188897"/>
              <a:gd name="connsiteX11" fmla="*/ 43382 w 103487"/>
              <a:gd name="connsiteY11" fmla="*/ 0 h 188897"/>
            </a:gdLst>
            <a:ahLst/>
            <a:cxnLst/>
            <a:rect l="l" t="t" r="r" b="b"/>
            <a:pathLst>
              <a:path w="103487" h="188897">
                <a:moveTo>
                  <a:pt x="43382" y="0"/>
                </a:moveTo>
                <a:cubicBezTo>
                  <a:pt x="12223" y="0"/>
                  <a:pt x="602" y="22180"/>
                  <a:pt x="5" y="63208"/>
                </a:cubicBezTo>
                <a:cubicBezTo>
                  <a:pt x="-217" y="78575"/>
                  <a:pt x="6692" y="93796"/>
                  <a:pt x="12261" y="103518"/>
                </a:cubicBezTo>
                <a:cubicBezTo>
                  <a:pt x="16395" y="110737"/>
                  <a:pt x="17525" y="119291"/>
                  <a:pt x="15169" y="127273"/>
                </a:cubicBezTo>
                <a:lnTo>
                  <a:pt x="8330" y="150432"/>
                </a:lnTo>
                <a:cubicBezTo>
                  <a:pt x="3676" y="171914"/>
                  <a:pt x="13880" y="183693"/>
                  <a:pt x="28942" y="187973"/>
                </a:cubicBezTo>
                <a:cubicBezTo>
                  <a:pt x="36403" y="190093"/>
                  <a:pt x="45344" y="188449"/>
                  <a:pt x="51853" y="184239"/>
                </a:cubicBezTo>
                <a:cubicBezTo>
                  <a:pt x="59600" y="179235"/>
                  <a:pt x="60235" y="168472"/>
                  <a:pt x="58794" y="159359"/>
                </a:cubicBezTo>
                <a:lnTo>
                  <a:pt x="57028" y="152755"/>
                </a:lnTo>
                <a:cubicBezTo>
                  <a:pt x="54647" y="143859"/>
                  <a:pt x="59803" y="134270"/>
                  <a:pt x="68801" y="132309"/>
                </a:cubicBezTo>
                <a:cubicBezTo>
                  <a:pt x="92791" y="127063"/>
                  <a:pt x="96227" y="102051"/>
                  <a:pt x="102653" y="63214"/>
                </a:cubicBezTo>
                <a:cubicBezTo>
                  <a:pt x="109346" y="22720"/>
                  <a:pt x="74535" y="0"/>
                  <a:pt x="43382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852678" y="2277390"/>
            <a:ext cx="506260" cy="304559"/>
          </a:xfrm>
          <a:custGeom>
            <a:avLst/>
            <a:gdLst>
              <a:gd name="connsiteX0" fmla="*/ 126881 w 144229"/>
              <a:gd name="connsiteY0" fmla="*/ 4788 h 86766"/>
              <a:gd name="connsiteX1" fmla="*/ 109012 w 144229"/>
              <a:gd name="connsiteY1" fmla="*/ 10223 h 86766"/>
              <a:gd name="connsiteX2" fmla="*/ 88851 w 144229"/>
              <a:gd name="connsiteY2" fmla="*/ 10351 h 86766"/>
              <a:gd name="connsiteX3" fmla="*/ 53177 w 144229"/>
              <a:gd name="connsiteY3" fmla="*/ 0 h 86766"/>
              <a:gd name="connsiteX4" fmla="*/ 389 w 144229"/>
              <a:gd name="connsiteY4" fmla="*/ 43383 h 86766"/>
              <a:gd name="connsiteX5" fmla="*/ 4371 w 144229"/>
              <a:gd name="connsiteY5" fmla="*/ 65437 h 86766"/>
              <a:gd name="connsiteX6" fmla="*/ 22227 w 144229"/>
              <a:gd name="connsiteY6" fmla="*/ 81604 h 86766"/>
              <a:gd name="connsiteX7" fmla="*/ 22227 w 144229"/>
              <a:gd name="connsiteY7" fmla="*/ 81604 h 86766"/>
              <a:gd name="connsiteX8" fmla="*/ 28977 w 144229"/>
              <a:gd name="connsiteY8" fmla="*/ 86766 h 86766"/>
              <a:gd name="connsiteX9" fmla="*/ 35968 w 144229"/>
              <a:gd name="connsiteY9" fmla="*/ 79775 h 86766"/>
              <a:gd name="connsiteX10" fmla="*/ 35968 w 144229"/>
              <a:gd name="connsiteY10" fmla="*/ 79775 h 86766"/>
              <a:gd name="connsiteX11" fmla="*/ 52656 w 144229"/>
              <a:gd name="connsiteY11" fmla="*/ 59163 h 86766"/>
              <a:gd name="connsiteX12" fmla="*/ 90579 w 144229"/>
              <a:gd name="connsiteY12" fmla="*/ 59430 h 86766"/>
              <a:gd name="connsiteX13" fmla="*/ 143995 w 144229"/>
              <a:gd name="connsiteY13" fmla="*/ 25171 h 86766"/>
              <a:gd name="connsiteX14" fmla="*/ 144230 w 144229"/>
              <a:gd name="connsiteY14" fmla="*/ 20244 h 86766"/>
              <a:gd name="connsiteX15" fmla="*/ 126881 w 144229"/>
              <a:gd name="connsiteY15" fmla="*/ 4788 h 86766"/>
            </a:gdLst>
            <a:ahLst/>
            <a:cxnLst/>
            <a:rect l="l" t="t" r="r" b="b"/>
            <a:pathLst>
              <a:path w="144229" h="86766">
                <a:moveTo>
                  <a:pt x="126881" y="4788"/>
                </a:moveTo>
                <a:lnTo>
                  <a:pt x="109012" y="10223"/>
                </a:lnTo>
                <a:cubicBezTo>
                  <a:pt x="102447" y="12217"/>
                  <a:pt x="95443" y="12262"/>
                  <a:pt x="88851" y="10351"/>
                </a:cubicBezTo>
                <a:lnTo>
                  <a:pt x="53177" y="0"/>
                </a:lnTo>
                <a:cubicBezTo>
                  <a:pt x="31568" y="0"/>
                  <a:pt x="-4119" y="12205"/>
                  <a:pt x="389" y="43383"/>
                </a:cubicBezTo>
                <a:lnTo>
                  <a:pt x="4371" y="65437"/>
                </a:lnTo>
                <a:cubicBezTo>
                  <a:pt x="5958" y="74244"/>
                  <a:pt x="13305" y="80836"/>
                  <a:pt x="22227" y="81604"/>
                </a:cubicBezTo>
                <a:cubicBezTo>
                  <a:pt x="22227" y="81604"/>
                  <a:pt x="22227" y="81604"/>
                  <a:pt x="22227" y="81604"/>
                </a:cubicBezTo>
                <a:cubicBezTo>
                  <a:pt x="23053" y="84652"/>
                  <a:pt x="25821" y="86766"/>
                  <a:pt x="28977" y="86766"/>
                </a:cubicBezTo>
                <a:cubicBezTo>
                  <a:pt x="32838" y="86766"/>
                  <a:pt x="35968" y="83636"/>
                  <a:pt x="35968" y="79775"/>
                </a:cubicBezTo>
                <a:lnTo>
                  <a:pt x="35968" y="79775"/>
                </a:lnTo>
                <a:cubicBezTo>
                  <a:pt x="35968" y="69831"/>
                  <a:pt x="42954" y="61341"/>
                  <a:pt x="52656" y="59163"/>
                </a:cubicBezTo>
                <a:cubicBezTo>
                  <a:pt x="64556" y="56490"/>
                  <a:pt x="77275" y="55855"/>
                  <a:pt x="90579" y="59430"/>
                </a:cubicBezTo>
                <a:cubicBezTo>
                  <a:pt x="115375" y="66091"/>
                  <a:pt x="141518" y="50724"/>
                  <a:pt x="143995" y="25171"/>
                </a:cubicBezTo>
                <a:cubicBezTo>
                  <a:pt x="144153" y="23552"/>
                  <a:pt x="144230" y="21908"/>
                  <a:pt x="144230" y="20244"/>
                </a:cubicBezTo>
                <a:cubicBezTo>
                  <a:pt x="144236" y="9938"/>
                  <a:pt x="135721" y="2349"/>
                  <a:pt x="126881" y="47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854070" y="2521505"/>
            <a:ext cx="97356" cy="120916"/>
          </a:xfrm>
          <a:custGeom>
            <a:avLst/>
            <a:gdLst>
              <a:gd name="connsiteX0" fmla="*/ 27737 w 27736"/>
              <a:gd name="connsiteY0" fmla="*/ 17228 h 34448"/>
              <a:gd name="connsiteX1" fmla="*/ 15037 w 27736"/>
              <a:gd name="connsiteY1" fmla="*/ 34449 h 34448"/>
              <a:gd name="connsiteX2" fmla="*/ 0 w 27736"/>
              <a:gd name="connsiteY2" fmla="*/ 11855 h 34448"/>
              <a:gd name="connsiteX3" fmla="*/ 15037 w 27736"/>
              <a:gd name="connsiteY3" fmla="*/ 0 h 34448"/>
              <a:gd name="connsiteX4" fmla="*/ 27737 w 27736"/>
              <a:gd name="connsiteY4" fmla="*/ 17228 h 34448"/>
            </a:gdLst>
            <a:ahLst/>
            <a:cxnLst/>
            <a:rect l="l" t="t" r="r" b="b"/>
            <a:pathLst>
              <a:path w="27736" h="34448">
                <a:moveTo>
                  <a:pt x="27737" y="17228"/>
                </a:moveTo>
                <a:cubicBezTo>
                  <a:pt x="27737" y="26740"/>
                  <a:pt x="24193" y="34449"/>
                  <a:pt x="15037" y="34449"/>
                </a:cubicBezTo>
                <a:cubicBezTo>
                  <a:pt x="5880" y="34449"/>
                  <a:pt x="0" y="21368"/>
                  <a:pt x="0" y="11855"/>
                </a:cubicBezTo>
                <a:cubicBezTo>
                  <a:pt x="0" y="2343"/>
                  <a:pt x="5880" y="0"/>
                  <a:pt x="15037" y="0"/>
                </a:cubicBezTo>
                <a:cubicBezTo>
                  <a:pt x="24193" y="0"/>
                  <a:pt x="27737" y="7709"/>
                  <a:pt x="27737" y="17228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938122" y="2728547"/>
            <a:ext cx="183327" cy="123571"/>
          </a:xfrm>
          <a:custGeom>
            <a:avLst/>
            <a:gdLst>
              <a:gd name="connsiteX0" fmla="*/ 0 w 52228"/>
              <a:gd name="connsiteY0" fmla="*/ 0 h 35204"/>
              <a:gd name="connsiteX1" fmla="*/ 52229 w 52228"/>
              <a:gd name="connsiteY1" fmla="*/ 27654 h 35204"/>
              <a:gd name="connsiteX2" fmla="*/ 44755 w 52228"/>
              <a:gd name="connsiteY2" fmla="*/ 35204 h 35204"/>
              <a:gd name="connsiteX3" fmla="*/ 0 w 52228"/>
              <a:gd name="connsiteY3" fmla="*/ 0 h 35204"/>
            </a:gdLst>
            <a:ahLst/>
            <a:cxnLst/>
            <a:rect l="l" t="t" r="r" b="b"/>
            <a:pathLst>
              <a:path w="52228" h="35204">
                <a:moveTo>
                  <a:pt x="0" y="0"/>
                </a:moveTo>
                <a:cubicBezTo>
                  <a:pt x="0" y="0"/>
                  <a:pt x="23273" y="31991"/>
                  <a:pt x="52229" y="27654"/>
                </a:cubicBezTo>
                <a:cubicBezTo>
                  <a:pt x="52229" y="27654"/>
                  <a:pt x="46215" y="30531"/>
                  <a:pt x="44755" y="35204"/>
                </a:cubicBezTo>
                <a:cubicBezTo>
                  <a:pt x="44748" y="35204"/>
                  <a:pt x="17246" y="3317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574116" y="2884815"/>
            <a:ext cx="1180320" cy="616014"/>
          </a:xfrm>
          <a:custGeom>
            <a:avLst/>
            <a:gdLst>
              <a:gd name="connsiteX0" fmla="*/ 58039 w 336263"/>
              <a:gd name="connsiteY0" fmla="*/ 0 h 175497"/>
              <a:gd name="connsiteX1" fmla="*/ 151479 w 336263"/>
              <a:gd name="connsiteY1" fmla="*/ 104743 h 175497"/>
              <a:gd name="connsiteX2" fmla="*/ 336264 w 336263"/>
              <a:gd name="connsiteY2" fmla="*/ 124885 h 175497"/>
              <a:gd name="connsiteX3" fmla="*/ 336264 w 336263"/>
              <a:gd name="connsiteY3" fmla="*/ 158985 h 175497"/>
              <a:gd name="connsiteX4" fmla="*/ 57772 w 336263"/>
              <a:gd name="connsiteY4" fmla="*/ 151752 h 175497"/>
              <a:gd name="connsiteX5" fmla="*/ 58039 w 336263"/>
              <a:gd name="connsiteY5" fmla="*/ 0 h 175497"/>
            </a:gdLst>
            <a:ahLst/>
            <a:cxnLst/>
            <a:rect l="l" t="t" r="r" b="b"/>
            <a:pathLst>
              <a:path w="336263" h="175497">
                <a:moveTo>
                  <a:pt x="58039" y="0"/>
                </a:moveTo>
                <a:cubicBezTo>
                  <a:pt x="58039" y="0"/>
                  <a:pt x="48056" y="77622"/>
                  <a:pt x="151479" y="104743"/>
                </a:cubicBezTo>
                <a:cubicBezTo>
                  <a:pt x="254901" y="131864"/>
                  <a:pt x="336264" y="124885"/>
                  <a:pt x="336264" y="124885"/>
                </a:cubicBezTo>
                <a:lnTo>
                  <a:pt x="336264" y="158985"/>
                </a:lnTo>
                <a:cubicBezTo>
                  <a:pt x="336264" y="158985"/>
                  <a:pt x="163499" y="200571"/>
                  <a:pt x="57772" y="151752"/>
                </a:cubicBezTo>
                <a:cubicBezTo>
                  <a:pt x="-47956" y="102934"/>
                  <a:pt x="15722" y="5639"/>
                  <a:pt x="58039" y="0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3108282" y="2927901"/>
            <a:ext cx="173719" cy="297205"/>
          </a:xfrm>
          <a:custGeom>
            <a:avLst/>
            <a:gdLst>
              <a:gd name="connsiteX0" fmla="*/ 5194 w 49491"/>
              <a:gd name="connsiteY0" fmla="*/ 0 h 84671"/>
              <a:gd name="connsiteX1" fmla="*/ 49492 w 49491"/>
              <a:gd name="connsiteY1" fmla="*/ 0 h 84671"/>
              <a:gd name="connsiteX2" fmla="*/ 44748 w 49491"/>
              <a:gd name="connsiteY2" fmla="*/ 84671 h 84671"/>
              <a:gd name="connsiteX3" fmla="*/ 0 w 49491"/>
              <a:gd name="connsiteY3" fmla="*/ 83541 h 84671"/>
            </a:gdLst>
            <a:ahLst/>
            <a:cxnLst/>
            <a:rect l="l" t="t" r="r" b="b"/>
            <a:pathLst>
              <a:path w="49491" h="84671">
                <a:moveTo>
                  <a:pt x="5194" y="0"/>
                </a:moveTo>
                <a:lnTo>
                  <a:pt x="49492" y="0"/>
                </a:lnTo>
                <a:lnTo>
                  <a:pt x="44748" y="84671"/>
                </a:lnTo>
                <a:lnTo>
                  <a:pt x="0" y="835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3126137" y="2945067"/>
            <a:ext cx="137235" cy="247918"/>
          </a:xfrm>
          <a:custGeom>
            <a:avLst/>
            <a:gdLst>
              <a:gd name="connsiteX0" fmla="*/ 4064 w 39097"/>
              <a:gd name="connsiteY0" fmla="*/ 502 h 70630"/>
              <a:gd name="connsiteX1" fmla="*/ 39097 w 39097"/>
              <a:gd name="connsiteY1" fmla="*/ 0 h 70630"/>
              <a:gd name="connsiteX2" fmla="*/ 35592 w 39097"/>
              <a:gd name="connsiteY2" fmla="*/ 50292 h 70630"/>
              <a:gd name="connsiteX3" fmla="*/ 35255 w 39097"/>
              <a:gd name="connsiteY3" fmla="*/ 70631 h 70630"/>
              <a:gd name="connsiteX4" fmla="*/ 0 w 39097"/>
              <a:gd name="connsiteY4" fmla="*/ 70066 h 70630"/>
            </a:gdLst>
            <a:ahLst/>
            <a:cxnLst/>
            <a:rect l="l" t="t" r="r" b="b"/>
            <a:pathLst>
              <a:path w="39097" h="70630">
                <a:moveTo>
                  <a:pt x="4064" y="502"/>
                </a:moveTo>
                <a:lnTo>
                  <a:pt x="39097" y="0"/>
                </a:lnTo>
                <a:lnTo>
                  <a:pt x="35592" y="50292"/>
                </a:lnTo>
                <a:lnTo>
                  <a:pt x="35255" y="70631"/>
                </a:lnTo>
                <a:lnTo>
                  <a:pt x="0" y="700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3237846" y="3128961"/>
            <a:ext cx="44153" cy="77886"/>
          </a:xfrm>
          <a:custGeom>
            <a:avLst/>
            <a:gdLst>
              <a:gd name="connsiteX0" fmla="*/ 9176 w 12579"/>
              <a:gd name="connsiteY0" fmla="*/ 3457 h 22189"/>
              <a:gd name="connsiteX1" fmla="*/ 375 w 12579"/>
              <a:gd name="connsiteY1" fmla="*/ 1171 h 22189"/>
              <a:gd name="connsiteX2" fmla="*/ 10548 w 12579"/>
              <a:gd name="connsiteY2" fmla="*/ 22190 h 22189"/>
              <a:gd name="connsiteX3" fmla="*/ 12580 w 12579"/>
              <a:gd name="connsiteY3" fmla="*/ 4562 h 22189"/>
              <a:gd name="connsiteX4" fmla="*/ 9176 w 12579"/>
              <a:gd name="connsiteY4" fmla="*/ 3457 h 22189"/>
            </a:gdLst>
            <a:ahLst/>
            <a:cxnLst/>
            <a:rect l="l" t="t" r="r" b="b"/>
            <a:pathLst>
              <a:path w="12579" h="22189">
                <a:moveTo>
                  <a:pt x="9176" y="3457"/>
                </a:moveTo>
                <a:cubicBezTo>
                  <a:pt x="9176" y="3457"/>
                  <a:pt x="3086" y="-2442"/>
                  <a:pt x="375" y="1171"/>
                </a:cubicBezTo>
                <a:cubicBezTo>
                  <a:pt x="-2336" y="4791"/>
                  <a:pt x="10548" y="22190"/>
                  <a:pt x="10548" y="22190"/>
                </a:cubicBezTo>
                <a:lnTo>
                  <a:pt x="12580" y="4562"/>
                </a:lnTo>
                <a:lnTo>
                  <a:pt x="9176" y="345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3095726" y="3030766"/>
            <a:ext cx="65038" cy="129274"/>
          </a:xfrm>
          <a:custGeom>
            <a:avLst/>
            <a:gdLst>
              <a:gd name="connsiteX0" fmla="*/ 6950 w 18529"/>
              <a:gd name="connsiteY0" fmla="*/ 0 h 36829"/>
              <a:gd name="connsiteX1" fmla="*/ 18494 w 18529"/>
              <a:gd name="connsiteY1" fmla="*/ 15139 h 36829"/>
              <a:gd name="connsiteX2" fmla="*/ 2784 w 18529"/>
              <a:gd name="connsiteY2" fmla="*/ 36157 h 36829"/>
              <a:gd name="connsiteX3" fmla="*/ 6950 w 18529"/>
              <a:gd name="connsiteY3" fmla="*/ 0 h 36829"/>
            </a:gdLst>
            <a:ahLst/>
            <a:cxnLst/>
            <a:rect l="l" t="t" r="r" b="b"/>
            <a:pathLst>
              <a:path w="18529" h="36829">
                <a:moveTo>
                  <a:pt x="6950" y="0"/>
                </a:moveTo>
                <a:cubicBezTo>
                  <a:pt x="6950" y="0"/>
                  <a:pt x="19281" y="4515"/>
                  <a:pt x="18494" y="15139"/>
                </a:cubicBezTo>
                <a:cubicBezTo>
                  <a:pt x="17700" y="25762"/>
                  <a:pt x="9902" y="40113"/>
                  <a:pt x="2784" y="36157"/>
                </a:cubicBezTo>
                <a:cubicBezTo>
                  <a:pt x="-4334" y="32201"/>
                  <a:pt x="4111" y="235"/>
                  <a:pt x="6950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11849100" y="1392537"/>
            <a:ext cx="342900" cy="4758176"/>
          </a:xfrm>
          <a:custGeom>
            <a:avLst/>
            <a:gdLst>
              <a:gd name="connsiteX0" fmla="*/ 218958 w 342900"/>
              <a:gd name="connsiteY0" fmla="*/ 0 h 4758176"/>
              <a:gd name="connsiteX1" fmla="*/ 342900 w 342900"/>
              <a:gd name="connsiteY1" fmla="*/ 0 h 4758176"/>
              <a:gd name="connsiteX2" fmla="*/ 342900 w 342900"/>
              <a:gd name="connsiteY2" fmla="*/ 4758176 h 4758176"/>
              <a:gd name="connsiteX3" fmla="*/ 218958 w 342900"/>
              <a:gd name="connsiteY3" fmla="*/ 4758176 h 4758176"/>
              <a:gd name="connsiteX4" fmla="*/ 0 w 342900"/>
              <a:gd name="connsiteY4" fmla="*/ 4539218 h 4758176"/>
              <a:gd name="connsiteX5" fmla="*/ 0 w 342900"/>
              <a:gd name="connsiteY5" fmla="*/ 218958 h 4758176"/>
              <a:gd name="connsiteX6" fmla="*/ 218958 w 342900"/>
              <a:gd name="connsiteY6" fmla="*/ 0 h 4758176"/>
            </a:gdLst>
            <a:ahLst/>
            <a:cxnLst/>
            <a:rect l="l" t="t" r="r" b="b"/>
            <a:pathLst>
              <a:path w="342900" h="4758176">
                <a:moveTo>
                  <a:pt x="218958" y="0"/>
                </a:moveTo>
                <a:lnTo>
                  <a:pt x="342900" y="0"/>
                </a:lnTo>
                <a:lnTo>
                  <a:pt x="342900" y="4758176"/>
                </a:lnTo>
                <a:lnTo>
                  <a:pt x="218958" y="4758176"/>
                </a:lnTo>
                <a:cubicBezTo>
                  <a:pt x="98031" y="4758176"/>
                  <a:pt x="0" y="4660145"/>
                  <a:pt x="0" y="4539218"/>
                </a:cubicBezTo>
                <a:lnTo>
                  <a:pt x="0" y="218958"/>
                </a:lnTo>
                <a:cubicBezTo>
                  <a:pt x="0" y="98031"/>
                  <a:pt x="98031" y="0"/>
                  <a:pt x="21895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2381860" y="1488564"/>
            <a:ext cx="2022720" cy="1101151"/>
          </a:xfrm>
          <a:custGeom>
            <a:avLst/>
            <a:gdLst>
              <a:gd name="connsiteX0" fmla="*/ 1919231 w 1974814"/>
              <a:gd name="connsiteY0" fmla="*/ 1615311 h 1615310"/>
              <a:gd name="connsiteX1" fmla="*/ 55550 w 1974814"/>
              <a:gd name="connsiteY1" fmla="*/ 1615311 h 1615310"/>
              <a:gd name="connsiteX2" fmla="*/ 0 w 1974814"/>
              <a:gd name="connsiteY2" fmla="*/ 1559751 h 1615310"/>
              <a:gd name="connsiteX3" fmla="*/ 0 w 1974814"/>
              <a:gd name="connsiteY3" fmla="*/ 55560 h 1615310"/>
              <a:gd name="connsiteX4" fmla="*/ 55550 w 1974814"/>
              <a:gd name="connsiteY4" fmla="*/ 0 h 1615310"/>
              <a:gd name="connsiteX5" fmla="*/ 1919231 w 1974814"/>
              <a:gd name="connsiteY5" fmla="*/ 0 h 1615310"/>
              <a:gd name="connsiteX6" fmla="*/ 1974815 w 1974814"/>
              <a:gd name="connsiteY6" fmla="*/ 55560 h 1615310"/>
              <a:gd name="connsiteX7" fmla="*/ 1974815 w 1974814"/>
              <a:gd name="connsiteY7" fmla="*/ 1559754 h 1615310"/>
              <a:gd name="connsiteX8" fmla="*/ 1919231 w 1974814"/>
              <a:gd name="connsiteY8" fmla="*/ 1615311 h 1615310"/>
            </a:gdLst>
            <a:ahLst/>
            <a:cxnLst/>
            <a:rect l="l" t="t" r="r" b="b"/>
            <a:pathLst>
              <a:path w="1974814" h="1615310">
                <a:moveTo>
                  <a:pt x="1919231" y="1615311"/>
                </a:moveTo>
                <a:lnTo>
                  <a:pt x="55550" y="1615311"/>
                </a:lnTo>
                <a:cubicBezTo>
                  <a:pt x="24889" y="1615311"/>
                  <a:pt x="0" y="1590436"/>
                  <a:pt x="0" y="1559751"/>
                </a:cubicBezTo>
                <a:lnTo>
                  <a:pt x="0" y="55560"/>
                </a:lnTo>
                <a:cubicBezTo>
                  <a:pt x="0" y="24875"/>
                  <a:pt x="24889" y="0"/>
                  <a:pt x="55550" y="0"/>
                </a:cubicBezTo>
                <a:lnTo>
                  <a:pt x="1919231" y="0"/>
                </a:lnTo>
                <a:cubicBezTo>
                  <a:pt x="1949925" y="0"/>
                  <a:pt x="1974815" y="24875"/>
                  <a:pt x="1974815" y="55560"/>
                </a:cubicBezTo>
                <a:lnTo>
                  <a:pt x="1974815" y="1559754"/>
                </a:lnTo>
                <a:cubicBezTo>
                  <a:pt x="1974815" y="1590436"/>
                  <a:pt x="1949925" y="1615311"/>
                  <a:pt x="1919231" y="1615311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2526678" y="1614996"/>
            <a:ext cx="672669" cy="536764"/>
          </a:xfrm>
          <a:custGeom>
            <a:avLst/>
            <a:gdLst>
              <a:gd name="connsiteX0" fmla="*/ 0 w 761617"/>
              <a:gd name="connsiteY0" fmla="*/ 0 h 607741"/>
              <a:gd name="connsiteX1" fmla="*/ 761618 w 761617"/>
              <a:gd name="connsiteY1" fmla="*/ 0 h 607741"/>
              <a:gd name="connsiteX2" fmla="*/ 761618 w 761617"/>
              <a:gd name="connsiteY2" fmla="*/ 607741 h 607741"/>
              <a:gd name="connsiteX3" fmla="*/ 0 w 761617"/>
              <a:gd name="connsiteY3" fmla="*/ 607741 h 607741"/>
            </a:gdLst>
            <a:ahLst/>
            <a:cxnLst/>
            <a:rect l="l" t="t" r="r" b="b"/>
            <a:pathLst>
              <a:path w="761617" h="607741">
                <a:moveTo>
                  <a:pt x="0" y="0"/>
                </a:moveTo>
                <a:lnTo>
                  <a:pt x="761618" y="0"/>
                </a:lnTo>
                <a:lnTo>
                  <a:pt x="761618" y="607741"/>
                </a:lnTo>
                <a:lnTo>
                  <a:pt x="0" y="60774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3302201" y="1614996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3302201" y="171173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3302201" y="1808481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3302201" y="1905222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3302201" y="200196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2526677" y="2230248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526677" y="2326990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526677" y="2423736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3302202" y="2098711"/>
            <a:ext cx="513699" cy="43845"/>
          </a:xfrm>
          <a:custGeom>
            <a:avLst/>
            <a:gdLst>
              <a:gd name="connsiteX0" fmla="*/ 0 w 581626"/>
              <a:gd name="connsiteY0" fmla="*/ 0 h 49642"/>
              <a:gd name="connsiteX1" fmla="*/ 581626 w 581626"/>
              <a:gd name="connsiteY1" fmla="*/ 0 h 49642"/>
              <a:gd name="connsiteX2" fmla="*/ 581626 w 581626"/>
              <a:gd name="connsiteY2" fmla="*/ 49642 h 49642"/>
              <a:gd name="connsiteX3" fmla="*/ 0 w 581626"/>
              <a:gd name="connsiteY3" fmla="*/ 49642 h 49642"/>
            </a:gdLst>
            <a:ahLst/>
            <a:cxnLst/>
            <a:rect l="l" t="t" r="r" b="b"/>
            <a:pathLst>
              <a:path w="581626" h="49642">
                <a:moveTo>
                  <a:pt x="0" y="0"/>
                </a:moveTo>
                <a:lnTo>
                  <a:pt x="581626" y="0"/>
                </a:lnTo>
                <a:lnTo>
                  <a:pt x="581626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4920886" y="3416300"/>
            <a:ext cx="6498863" cy="3359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zh-CN" altLang="en-US" sz="4400" dirty="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成果展示与分析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943548" y="1979454"/>
            <a:ext cx="2726104" cy="3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51999" tIns="324000" rIns="180000" bIns="396000" rtlCol="0" anchor="t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27698" y="1980694"/>
            <a:ext cx="2357803" cy="65971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251999" tIns="324000" rIns="18000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44374" y="5499100"/>
            <a:ext cx="2724451" cy="26289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0" tIns="64008" rIns="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89074" y="1979454"/>
            <a:ext cx="2789604" cy="37825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51999" tIns="324000" rIns="180000" bIns="396000" rtlCol="0" anchor="t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04974" y="1980694"/>
            <a:ext cx="2357803" cy="65971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251999" tIns="324000" rIns="18000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85900" y="5499100"/>
            <a:ext cx="2794000" cy="26289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0" tIns="64008" rIns="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55999" y="1416050"/>
            <a:ext cx="2726104" cy="434975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t" rotWithShape="0">
              <a:srgbClr val="000000">
                <a:alpha val="30000"/>
              </a:srgbClr>
            </a:outerShdw>
          </a:effectLst>
        </p:spPr>
        <p:txBody>
          <a:bodyPr vert="horz" wrap="square" lIns="251999" tIns="540000" rIns="180000" bIns="396000" rtlCol="0" anchor="t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40150" y="1416745"/>
            <a:ext cx="2357803" cy="6597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251999" tIns="324000" rIns="18000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49800" y="5499527"/>
            <a:ext cx="2730500" cy="26246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99000">
                <a:schemeClr val="accent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0" tIns="64008" rIns="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5949867" y="3318539"/>
            <a:ext cx="338368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12" name="标题 1"/>
          <p:cNvCxnSpPr/>
          <p:nvPr/>
        </p:nvCxnSpPr>
        <p:spPr>
          <a:xfrm>
            <a:off x="9137416" y="3521739"/>
            <a:ext cx="338368" cy="0"/>
          </a:xfrm>
          <a:prstGeom prst="line">
            <a:avLst/>
          </a:prstGeom>
          <a:noFill/>
          <a:ln w="25400" cap="sq">
            <a:solidFill>
              <a:schemeClr val="tx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4998640" y="2827334"/>
            <a:ext cx="2235200" cy="24622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zh-CN" altLang="en-US" sz="16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本部分撰写要求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988751" y="3542267"/>
            <a:ext cx="2260600" cy="15696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marL="228600" indent="-228600" algn="ctr">
              <a:buAutoNum type="arabicPeriod"/>
            </a:pPr>
            <a:r>
              <a:rPr kumimoji="1" lang="zh-CN" altLang="en-US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列举回答较好的问答对内容，佐证能够满足本项目的场景需求；</a:t>
            </a:r>
            <a:endParaRPr kumimoji="1" lang="en-US" altLang="zh-CN" sz="1200" dirty="0">
              <a:ln w="12700">
                <a:noFill/>
              </a:ln>
              <a:latin typeface="Source Han Sans"/>
              <a:ea typeface="Source Han Sans"/>
              <a:cs typeface="Source Han Sans"/>
            </a:endParaRPr>
          </a:p>
          <a:p>
            <a:pPr marL="228600" indent="-228600" algn="ctr">
              <a:buAutoNum type="arabicPeriod"/>
            </a:pPr>
            <a:r>
              <a:rPr kumimoji="1" lang="zh-CN" altLang="en-US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列举回答不佳的问答对内容，分析可能的原因和改进方向</a:t>
            </a:r>
            <a:endParaRPr kumimoji="1" lang="en-US" altLang="zh-CN" sz="1200" dirty="0">
              <a:ln w="12700">
                <a:noFill/>
              </a:ln>
              <a:latin typeface="Source Han Sans"/>
              <a:ea typeface="Source Han Sans"/>
              <a:cs typeface="Source Han Sans"/>
            </a:endParaRPr>
          </a:p>
          <a:p>
            <a:pPr marL="228600" indent="-228600" algn="ctr">
              <a:buAutoNum type="arabicPeriod"/>
            </a:pPr>
            <a:r>
              <a:rPr kumimoji="1" lang="zh-CN" altLang="en-US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其它成果展示</a:t>
            </a:r>
            <a:endParaRPr kumimoji="1" lang="en-US" altLang="zh-CN" sz="1200" dirty="0">
              <a:ln w="12700">
                <a:noFill/>
              </a:ln>
              <a:latin typeface="Source Han Sans"/>
              <a:ea typeface="Source Han Sans"/>
              <a:cs typeface="Source Han Sans"/>
            </a:endParaRPr>
          </a:p>
          <a:p>
            <a:pPr marL="342900" indent="-342900" algn="ctr">
              <a:buAutoNum type="arabicPeriod"/>
            </a:pPr>
            <a:endParaRPr kumimoji="1" lang="en-US" altLang="zh-CN" sz="1200" dirty="0">
              <a:ln w="12700">
                <a:noFill/>
              </a:ln>
              <a:latin typeface="Source Han Sans"/>
              <a:ea typeface="Source Han Sans"/>
            </a:endParaRPr>
          </a:p>
          <a:p>
            <a:pPr marL="342900" indent="-342900" algn="ctr">
              <a:buAutoNum type="arabicPeriod"/>
            </a:pP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92463" y="3030814"/>
            <a:ext cx="2222500" cy="24622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tx1"/>
                </a:solidFill>
                <a:latin typeface="Source Han Sans CN Bold"/>
                <a:ea typeface="Source Han Sans CN Bold"/>
                <a:cs typeface="Source Han Sans CN Bold"/>
              </a:rPr>
              <a:t>XXXX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195350" y="3681967"/>
            <a:ext cx="2222500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XXXX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9017272" y="2245638"/>
            <a:ext cx="578655" cy="62682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05640" y="1983701"/>
            <a:ext cx="626823" cy="626823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2714692" y="3521739"/>
            <a:ext cx="338368" cy="0"/>
          </a:xfrm>
          <a:prstGeom prst="line">
            <a:avLst/>
          </a:prstGeom>
          <a:noFill/>
          <a:ln w="25400" cap="sq">
            <a:solidFill>
              <a:schemeClr val="tx1"/>
            </a:solidFill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1742902" y="3062563"/>
            <a:ext cx="2286000" cy="24622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tx1"/>
                </a:solidFill>
                <a:latin typeface="Source Han Sans CN Bold"/>
                <a:ea typeface="Source Han Sans CN Bold"/>
                <a:cs typeface="Source Han Sans CN Bold"/>
              </a:rPr>
              <a:t>XXXX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1740876" y="3681967"/>
            <a:ext cx="2286000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XXXXX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2570465" y="2269122"/>
            <a:ext cx="626823" cy="57985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</a:rPr>
              <a:t>成果展示与分析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回答较好的问答对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913FE464-4C3C-6AEB-E1E3-4EDD2F621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317564"/>
              </p:ext>
            </p:extLst>
          </p:nvPr>
        </p:nvGraphicFramePr>
        <p:xfrm>
          <a:off x="1402306" y="1203960"/>
          <a:ext cx="8960895" cy="2323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723">
                  <a:extLst>
                    <a:ext uri="{9D8B030D-6E8A-4147-A177-3AD203B41FA5}">
                      <a16:colId xmlns:a16="http://schemas.microsoft.com/office/drawing/2014/main" val="3747879707"/>
                    </a:ext>
                  </a:extLst>
                </a:gridCol>
                <a:gridCol w="3664207">
                  <a:extLst>
                    <a:ext uri="{9D8B030D-6E8A-4147-A177-3AD203B41FA5}">
                      <a16:colId xmlns:a16="http://schemas.microsoft.com/office/drawing/2014/main" val="2986848802"/>
                    </a:ext>
                  </a:extLst>
                </a:gridCol>
                <a:gridCol w="2986965">
                  <a:extLst>
                    <a:ext uri="{9D8B030D-6E8A-4147-A177-3AD203B41FA5}">
                      <a16:colId xmlns:a16="http://schemas.microsoft.com/office/drawing/2014/main" val="341969755"/>
                    </a:ext>
                  </a:extLst>
                </a:gridCol>
              </a:tblGrid>
              <a:tr h="3871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回答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评价分析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651275"/>
                  </a:ext>
                </a:extLst>
              </a:tr>
              <a:tr h="38716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zh-CN" altLang="en-US" dirty="0"/>
                        <a:t>（点评针对问题回答表现较好之处，是否能满足应用场景何种需求）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17233"/>
                  </a:ext>
                </a:extLst>
              </a:tr>
              <a:tr h="38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45681"/>
                  </a:ext>
                </a:extLst>
              </a:tr>
              <a:tr h="38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700246"/>
                  </a:ext>
                </a:extLst>
              </a:tr>
              <a:tr h="38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770120"/>
                  </a:ext>
                </a:extLst>
              </a:tr>
              <a:tr h="38716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273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24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回答不佳的问答对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913FE464-4C3C-6AEB-E1E3-4EDD2F621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26011"/>
              </p:ext>
            </p:extLst>
          </p:nvPr>
        </p:nvGraphicFramePr>
        <p:xfrm>
          <a:off x="1615552" y="1291046"/>
          <a:ext cx="8960895" cy="2323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723">
                  <a:extLst>
                    <a:ext uri="{9D8B030D-6E8A-4147-A177-3AD203B41FA5}">
                      <a16:colId xmlns:a16="http://schemas.microsoft.com/office/drawing/2014/main" val="3747879707"/>
                    </a:ext>
                  </a:extLst>
                </a:gridCol>
                <a:gridCol w="3664207">
                  <a:extLst>
                    <a:ext uri="{9D8B030D-6E8A-4147-A177-3AD203B41FA5}">
                      <a16:colId xmlns:a16="http://schemas.microsoft.com/office/drawing/2014/main" val="2986848802"/>
                    </a:ext>
                  </a:extLst>
                </a:gridCol>
                <a:gridCol w="2986965">
                  <a:extLst>
                    <a:ext uri="{9D8B030D-6E8A-4147-A177-3AD203B41FA5}">
                      <a16:colId xmlns:a16="http://schemas.microsoft.com/office/drawing/2014/main" val="341969755"/>
                    </a:ext>
                  </a:extLst>
                </a:gridCol>
              </a:tblGrid>
              <a:tr h="3871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回答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评价分析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651275"/>
                  </a:ext>
                </a:extLst>
              </a:tr>
              <a:tr h="38716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zh-CN" altLang="en-US" dirty="0"/>
                        <a:t>（分析回答不佳的原因，和改进的方向）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17233"/>
                  </a:ext>
                </a:extLst>
              </a:tr>
              <a:tr h="38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45681"/>
                  </a:ext>
                </a:extLst>
              </a:tr>
              <a:tr h="38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700246"/>
                  </a:ext>
                </a:extLst>
              </a:tr>
              <a:tr h="3871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770120"/>
                  </a:ext>
                </a:extLst>
              </a:tr>
              <a:tr h="38716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273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031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录屏展示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079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</a:rPr>
              <a:t>RAG</a:t>
            </a:r>
            <a:r>
              <a:rPr kumimoji="1" lang="zh-CN" altLang="en-US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</a:rPr>
              <a:t> 与 微调结果对比分析（加分项）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-2150321" y="2150321"/>
            <a:ext cx="6858000" cy="2557358"/>
          </a:xfrm>
          <a:custGeom>
            <a:avLst/>
            <a:gdLst>
              <a:gd name="connsiteX0" fmla="*/ 0 w 6858000"/>
              <a:gd name="connsiteY0" fmla="*/ 2557358 h 2557358"/>
              <a:gd name="connsiteX1" fmla="*/ 0 w 6858000"/>
              <a:gd name="connsiteY1" fmla="*/ 750868 h 2557358"/>
              <a:gd name="connsiteX2" fmla="*/ 750868 w 6858000"/>
              <a:gd name="connsiteY2" fmla="*/ 0 h 2557358"/>
              <a:gd name="connsiteX3" fmla="*/ 6107132 w 6858000"/>
              <a:gd name="connsiteY3" fmla="*/ 0 h 2557358"/>
              <a:gd name="connsiteX4" fmla="*/ 6854124 w 6858000"/>
              <a:gd name="connsiteY4" fmla="*/ 674096 h 2557358"/>
              <a:gd name="connsiteX5" fmla="*/ 6858000 w 6858000"/>
              <a:gd name="connsiteY5" fmla="*/ 750858 h 2557358"/>
              <a:gd name="connsiteX6" fmla="*/ 6858000 w 6858000"/>
              <a:gd name="connsiteY6" fmla="*/ 2557358 h 2557358"/>
            </a:gdLst>
            <a:ahLst/>
            <a:cxnLst/>
            <a:rect l="l" t="t" r="r" b="b"/>
            <a:pathLst>
              <a:path w="6858000" h="2557358">
                <a:moveTo>
                  <a:pt x="0" y="2557358"/>
                </a:moveTo>
                <a:lnTo>
                  <a:pt x="0" y="750868"/>
                </a:lnTo>
                <a:cubicBezTo>
                  <a:pt x="0" y="336175"/>
                  <a:pt x="336175" y="0"/>
                  <a:pt x="750868" y="0"/>
                </a:cubicBezTo>
                <a:lnTo>
                  <a:pt x="6107132" y="0"/>
                </a:lnTo>
                <a:cubicBezTo>
                  <a:pt x="6495907" y="0"/>
                  <a:pt x="6815672" y="295466"/>
                  <a:pt x="6854124" y="674096"/>
                </a:cubicBezTo>
                <a:lnTo>
                  <a:pt x="6858000" y="750858"/>
                </a:lnTo>
                <a:lnTo>
                  <a:pt x="6858000" y="255735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58733" y="-22390"/>
            <a:ext cx="4203183" cy="31159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chemeClr val="accent2"/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500000">
            <a:off x="7876107" y="5085664"/>
            <a:ext cx="581134" cy="581134"/>
          </a:xfrm>
          <a:prstGeom prst="halfFrame">
            <a:avLst>
              <a:gd name="adj1" fmla="val 18844"/>
              <a:gd name="adj2" fmla="val 1884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01" y="1931374"/>
            <a:ext cx="4234792" cy="4758176"/>
          </a:xfrm>
          <a:custGeom>
            <a:avLst/>
            <a:gdLst>
              <a:gd name="connsiteX0" fmla="*/ 3055597 w 4234792"/>
              <a:gd name="connsiteY0" fmla="*/ 0 h 4758176"/>
              <a:gd name="connsiteX1" fmla="*/ 3239281 w 4234792"/>
              <a:gd name="connsiteY1" fmla="*/ 41311 h 4758176"/>
              <a:gd name="connsiteX2" fmla="*/ 3510098 w 4234792"/>
              <a:gd name="connsiteY2" fmla="*/ 342681 h 4758176"/>
              <a:gd name="connsiteX3" fmla="*/ 3637020 w 4234792"/>
              <a:gd name="connsiteY3" fmla="*/ 910327 h 4758176"/>
              <a:gd name="connsiteX4" fmla="*/ 3732174 w 4234792"/>
              <a:gd name="connsiteY4" fmla="*/ 2203843 h 4758176"/>
              <a:gd name="connsiteX5" fmla="*/ 4226776 w 4234792"/>
              <a:gd name="connsiteY5" fmla="*/ 3146883 h 4758176"/>
              <a:gd name="connsiteX6" fmla="*/ 3657826 w 4234792"/>
              <a:gd name="connsiteY6" fmla="*/ 4416384 h 4758176"/>
              <a:gd name="connsiteX7" fmla="*/ 3106353 w 4234792"/>
              <a:gd name="connsiteY7" fmla="*/ 4654193 h 4758176"/>
              <a:gd name="connsiteX8" fmla="*/ 2978782 w 4234792"/>
              <a:gd name="connsiteY8" fmla="*/ 4653980 h 4758176"/>
              <a:gd name="connsiteX9" fmla="*/ 2886973 w 4234792"/>
              <a:gd name="connsiteY9" fmla="*/ 4672566 h 4758176"/>
              <a:gd name="connsiteX10" fmla="*/ 1851680 w 4234792"/>
              <a:gd name="connsiteY10" fmla="*/ 4758176 h 4758176"/>
              <a:gd name="connsiteX11" fmla="*/ 0 w 4234792"/>
              <a:gd name="connsiteY11" fmla="*/ 4256894 h 4758176"/>
              <a:gd name="connsiteX12" fmla="*/ 422834 w 4234792"/>
              <a:gd name="connsiteY12" fmla="*/ 3938033 h 4758176"/>
              <a:gd name="connsiteX13" fmla="*/ 539085 w 4234792"/>
              <a:gd name="connsiteY13" fmla="*/ 3903405 h 4758176"/>
              <a:gd name="connsiteX14" fmla="*/ 472994 w 4234792"/>
              <a:gd name="connsiteY14" fmla="*/ 3849710 h 4758176"/>
              <a:gd name="connsiteX15" fmla="*/ 373348 w 4234792"/>
              <a:gd name="connsiteY15" fmla="*/ 3100267 h 4758176"/>
              <a:gd name="connsiteX16" fmla="*/ 639674 w 4234792"/>
              <a:gd name="connsiteY16" fmla="*/ 2507298 h 4758176"/>
              <a:gd name="connsiteX17" fmla="*/ 808057 w 4234792"/>
              <a:gd name="connsiteY17" fmla="*/ 1909416 h 4758176"/>
              <a:gd name="connsiteX18" fmla="*/ 727257 w 4234792"/>
              <a:gd name="connsiteY18" fmla="*/ 1478198 h 4758176"/>
              <a:gd name="connsiteX19" fmla="*/ 767619 w 4234792"/>
              <a:gd name="connsiteY19" fmla="*/ 1024004 h 4758176"/>
              <a:gd name="connsiteX20" fmla="*/ 940111 w 4234792"/>
              <a:gd name="connsiteY20" fmla="*/ 595666 h 4758176"/>
              <a:gd name="connsiteX21" fmla="*/ 1603540 w 4234792"/>
              <a:gd name="connsiteY21" fmla="*/ 304093 h 4758176"/>
              <a:gd name="connsiteX22" fmla="*/ 2167710 w 4234792"/>
              <a:gd name="connsiteY22" fmla="*/ 484354 h 4758176"/>
              <a:gd name="connsiteX23" fmla="*/ 2708274 w 4234792"/>
              <a:gd name="connsiteY23" fmla="*/ 111541 h 4758176"/>
              <a:gd name="connsiteX24" fmla="*/ 3055597 w 4234792"/>
              <a:gd name="connsiteY24" fmla="*/ 0 h 4758176"/>
            </a:gdLst>
            <a:ahLst/>
            <a:cxnLst/>
            <a:rect l="l" t="t" r="r" b="b"/>
            <a:pathLst>
              <a:path w="4234792" h="4758176">
                <a:moveTo>
                  <a:pt x="3055597" y="0"/>
                </a:moveTo>
                <a:cubicBezTo>
                  <a:pt x="3121750" y="-1"/>
                  <a:pt x="3184080" y="13624"/>
                  <a:pt x="3239281" y="41311"/>
                </a:cubicBezTo>
                <a:cubicBezTo>
                  <a:pt x="3356756" y="100230"/>
                  <a:pt x="3439492" y="217236"/>
                  <a:pt x="3510098" y="342681"/>
                </a:cubicBezTo>
                <a:cubicBezTo>
                  <a:pt x="3588484" y="481951"/>
                  <a:pt x="3607347" y="729676"/>
                  <a:pt x="3637020" y="910327"/>
                </a:cubicBezTo>
                <a:cubicBezTo>
                  <a:pt x="3708179" y="1343490"/>
                  <a:pt x="3610822" y="1807483"/>
                  <a:pt x="3732174" y="2203843"/>
                </a:cubicBezTo>
                <a:cubicBezTo>
                  <a:pt x="3844219" y="2569831"/>
                  <a:pt x="4169269" y="2741671"/>
                  <a:pt x="4226776" y="3146883"/>
                </a:cubicBezTo>
                <a:cubicBezTo>
                  <a:pt x="4285253" y="3558964"/>
                  <a:pt x="4016522" y="4126253"/>
                  <a:pt x="3657826" y="4416384"/>
                </a:cubicBezTo>
                <a:cubicBezTo>
                  <a:pt x="3478475" y="4561448"/>
                  <a:pt x="3286114" y="4639003"/>
                  <a:pt x="3106353" y="4654193"/>
                </a:cubicBezTo>
                <a:lnTo>
                  <a:pt x="2978782" y="4653980"/>
                </a:lnTo>
                <a:lnTo>
                  <a:pt x="2886973" y="4672566"/>
                </a:lnTo>
                <a:cubicBezTo>
                  <a:pt x="2591443" y="4726616"/>
                  <a:pt x="2235176" y="4758176"/>
                  <a:pt x="1851680" y="4758176"/>
                </a:cubicBezTo>
                <a:cubicBezTo>
                  <a:pt x="829025" y="4758176"/>
                  <a:pt x="0" y="4533746"/>
                  <a:pt x="0" y="4256894"/>
                </a:cubicBezTo>
                <a:cubicBezTo>
                  <a:pt x="0" y="4135772"/>
                  <a:pt x="158681" y="4024684"/>
                  <a:pt x="422834" y="3938033"/>
                </a:cubicBezTo>
                <a:lnTo>
                  <a:pt x="539085" y="3903405"/>
                </a:lnTo>
                <a:lnTo>
                  <a:pt x="472994" y="3849710"/>
                </a:lnTo>
                <a:cubicBezTo>
                  <a:pt x="324525" y="3696389"/>
                  <a:pt x="285018" y="3399247"/>
                  <a:pt x="373348" y="3100267"/>
                </a:cubicBezTo>
                <a:cubicBezTo>
                  <a:pt x="433438" y="2896851"/>
                  <a:pt x="544539" y="2703285"/>
                  <a:pt x="639674" y="2507298"/>
                </a:cubicBezTo>
                <a:cubicBezTo>
                  <a:pt x="734794" y="2311328"/>
                  <a:pt x="818137" y="2095194"/>
                  <a:pt x="808057" y="1909416"/>
                </a:cubicBezTo>
                <a:cubicBezTo>
                  <a:pt x="799562" y="1752752"/>
                  <a:pt x="747663" y="1626636"/>
                  <a:pt x="727257" y="1478198"/>
                </a:cubicBezTo>
                <a:cubicBezTo>
                  <a:pt x="707933" y="1337652"/>
                  <a:pt x="729806" y="1176881"/>
                  <a:pt x="767619" y="1024004"/>
                </a:cubicBezTo>
                <a:cubicBezTo>
                  <a:pt x="804746" y="873907"/>
                  <a:pt x="858878" y="722703"/>
                  <a:pt x="940111" y="595666"/>
                </a:cubicBezTo>
                <a:cubicBezTo>
                  <a:pt x="1121297" y="312329"/>
                  <a:pt x="1403175" y="206435"/>
                  <a:pt x="1603540" y="304093"/>
                </a:cubicBezTo>
                <a:cubicBezTo>
                  <a:pt x="1774919" y="387631"/>
                  <a:pt x="1936411" y="555158"/>
                  <a:pt x="2167710" y="484354"/>
                </a:cubicBezTo>
                <a:cubicBezTo>
                  <a:pt x="2351899" y="427970"/>
                  <a:pt x="2525351" y="227543"/>
                  <a:pt x="2708274" y="111541"/>
                </a:cubicBezTo>
                <a:cubicBezTo>
                  <a:pt x="2824464" y="37857"/>
                  <a:pt x="2945341" y="3"/>
                  <a:pt x="305559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81745" y="1115725"/>
            <a:ext cx="605820" cy="1136700"/>
          </a:xfrm>
          <a:custGeom>
            <a:avLst/>
            <a:gdLst>
              <a:gd name="connsiteX0" fmla="*/ 252457 w 450842"/>
              <a:gd name="connsiteY0" fmla="*/ 663715 h 845915"/>
              <a:gd name="connsiteX1" fmla="*/ 339172 w 450842"/>
              <a:gd name="connsiteY1" fmla="*/ 607562 h 845915"/>
              <a:gd name="connsiteX2" fmla="*/ 420751 w 450842"/>
              <a:gd name="connsiteY2" fmla="*/ 461423 h 845915"/>
              <a:gd name="connsiteX3" fmla="*/ 304921 w 450842"/>
              <a:gd name="connsiteY3" fmla="*/ 491611 h 845915"/>
              <a:gd name="connsiteX4" fmla="*/ 435369 w 450842"/>
              <a:gd name="connsiteY4" fmla="*/ 423463 h 845915"/>
              <a:gd name="connsiteX5" fmla="*/ 449764 w 450842"/>
              <a:gd name="connsiteY5" fmla="*/ 226422 h 845915"/>
              <a:gd name="connsiteX6" fmla="*/ 345961 w 450842"/>
              <a:gd name="connsiteY6" fmla="*/ 316516 h 845915"/>
              <a:gd name="connsiteX7" fmla="*/ 449504 w 450842"/>
              <a:gd name="connsiteY7" fmla="*/ 200285 h 845915"/>
              <a:gd name="connsiteX8" fmla="*/ 396996 w 450842"/>
              <a:gd name="connsiteY8" fmla="*/ 0 h 845915"/>
              <a:gd name="connsiteX9" fmla="*/ 252457 w 450842"/>
              <a:gd name="connsiteY9" fmla="*/ 120479 h 845915"/>
              <a:gd name="connsiteX10" fmla="*/ 244291 w 450842"/>
              <a:gd name="connsiteY10" fmla="*/ 281451 h 845915"/>
              <a:gd name="connsiteX11" fmla="*/ 233813 w 450842"/>
              <a:gd name="connsiteY11" fmla="*/ 136563 h 845915"/>
              <a:gd name="connsiteX12" fmla="*/ 168351 w 450842"/>
              <a:gd name="connsiteY12" fmla="*/ 206788 h 845915"/>
              <a:gd name="connsiteX13" fmla="*/ 166097 w 450842"/>
              <a:gd name="connsiteY13" fmla="*/ 405200 h 845915"/>
              <a:gd name="connsiteX14" fmla="*/ 145396 w 450842"/>
              <a:gd name="connsiteY14" fmla="*/ 237795 h 845915"/>
              <a:gd name="connsiteX15" fmla="*/ 47371 w 450842"/>
              <a:gd name="connsiteY15" fmla="*/ 451015 h 845915"/>
              <a:gd name="connsiteX16" fmla="*/ 70593 w 450842"/>
              <a:gd name="connsiteY16" fmla="*/ 575456 h 845915"/>
              <a:gd name="connsiteX17" fmla="*/ 39300 w 450842"/>
              <a:gd name="connsiteY17" fmla="*/ 483191 h 845915"/>
              <a:gd name="connsiteX18" fmla="*/ 0 w 450842"/>
              <a:gd name="connsiteY18" fmla="*/ 759892 h 845915"/>
              <a:gd name="connsiteX19" fmla="*/ 13856 w 450842"/>
              <a:gd name="connsiteY19" fmla="*/ 845915 h 845915"/>
              <a:gd name="connsiteX20" fmla="*/ 118885 w 450842"/>
              <a:gd name="connsiteY20" fmla="*/ 807333 h 845915"/>
              <a:gd name="connsiteX21" fmla="*/ 315423 w 450842"/>
              <a:gd name="connsiteY21" fmla="*/ 639998 h 845915"/>
              <a:gd name="connsiteX22" fmla="*/ 252457 w 450842"/>
              <a:gd name="connsiteY22" fmla="*/ 663715 h 845915"/>
            </a:gdLst>
            <a:ahLst/>
            <a:cxnLst/>
            <a:rect l="l" t="t" r="r" b="b"/>
            <a:pathLst>
              <a:path w="450842" h="845915">
                <a:moveTo>
                  <a:pt x="252457" y="663715"/>
                </a:moveTo>
                <a:lnTo>
                  <a:pt x="339172" y="607562"/>
                </a:lnTo>
                <a:cubicBezTo>
                  <a:pt x="375101" y="555816"/>
                  <a:pt x="402406" y="503892"/>
                  <a:pt x="420751" y="461423"/>
                </a:cubicBezTo>
                <a:cubicBezTo>
                  <a:pt x="383013" y="451803"/>
                  <a:pt x="304921" y="491611"/>
                  <a:pt x="304921" y="491611"/>
                </a:cubicBezTo>
                <a:cubicBezTo>
                  <a:pt x="382194" y="444468"/>
                  <a:pt x="410013" y="438785"/>
                  <a:pt x="435369" y="423463"/>
                </a:cubicBezTo>
                <a:cubicBezTo>
                  <a:pt x="457524" y="358737"/>
                  <a:pt x="449205" y="287445"/>
                  <a:pt x="449764" y="226422"/>
                </a:cubicBezTo>
                <a:cubicBezTo>
                  <a:pt x="369475" y="303028"/>
                  <a:pt x="345961" y="316516"/>
                  <a:pt x="345961" y="316516"/>
                </a:cubicBezTo>
                <a:cubicBezTo>
                  <a:pt x="396742" y="275419"/>
                  <a:pt x="423005" y="231216"/>
                  <a:pt x="449504" y="200285"/>
                </a:cubicBezTo>
                <a:cubicBezTo>
                  <a:pt x="445433" y="48419"/>
                  <a:pt x="396996" y="0"/>
                  <a:pt x="396996" y="0"/>
                </a:cubicBezTo>
                <a:cubicBezTo>
                  <a:pt x="359473" y="25959"/>
                  <a:pt x="282715" y="95009"/>
                  <a:pt x="252457" y="120479"/>
                </a:cubicBezTo>
                <a:cubicBezTo>
                  <a:pt x="242976" y="191878"/>
                  <a:pt x="244291" y="281451"/>
                  <a:pt x="244291" y="281451"/>
                </a:cubicBezTo>
                <a:cubicBezTo>
                  <a:pt x="234836" y="240760"/>
                  <a:pt x="233369" y="180385"/>
                  <a:pt x="233813" y="136563"/>
                </a:cubicBezTo>
                <a:cubicBezTo>
                  <a:pt x="190671" y="174574"/>
                  <a:pt x="198063" y="168878"/>
                  <a:pt x="168351" y="206788"/>
                </a:cubicBezTo>
                <a:cubicBezTo>
                  <a:pt x="156267" y="279667"/>
                  <a:pt x="166097" y="405200"/>
                  <a:pt x="166097" y="405200"/>
                </a:cubicBezTo>
                <a:cubicBezTo>
                  <a:pt x="151631" y="357365"/>
                  <a:pt x="146920" y="280454"/>
                  <a:pt x="145396" y="237795"/>
                </a:cubicBezTo>
                <a:cubicBezTo>
                  <a:pt x="97263" y="306750"/>
                  <a:pt x="67462" y="376822"/>
                  <a:pt x="47371" y="451015"/>
                </a:cubicBezTo>
                <a:cubicBezTo>
                  <a:pt x="55594" y="513239"/>
                  <a:pt x="70593" y="575456"/>
                  <a:pt x="70593" y="575456"/>
                </a:cubicBezTo>
                <a:cubicBezTo>
                  <a:pt x="58306" y="550494"/>
                  <a:pt x="47689" y="515982"/>
                  <a:pt x="39300" y="483191"/>
                </a:cubicBezTo>
                <a:cubicBezTo>
                  <a:pt x="19596" y="568211"/>
                  <a:pt x="10623" y="659003"/>
                  <a:pt x="0" y="759892"/>
                </a:cubicBezTo>
                <a:lnTo>
                  <a:pt x="13856" y="845915"/>
                </a:lnTo>
                <a:lnTo>
                  <a:pt x="118885" y="807333"/>
                </a:lnTo>
                <a:cubicBezTo>
                  <a:pt x="198444" y="769258"/>
                  <a:pt x="264141" y="706469"/>
                  <a:pt x="315423" y="639998"/>
                </a:cubicBezTo>
                <a:lnTo>
                  <a:pt x="252457" y="663715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16849" y="1686212"/>
            <a:ext cx="971387" cy="805641"/>
          </a:xfrm>
          <a:custGeom>
            <a:avLst/>
            <a:gdLst>
              <a:gd name="connsiteX0" fmla="*/ 294710 w 722891"/>
              <a:gd name="connsiteY0" fmla="*/ 530263 h 599546"/>
              <a:gd name="connsiteX1" fmla="*/ 397345 w 722891"/>
              <a:gd name="connsiteY1" fmla="*/ 518516 h 599546"/>
              <a:gd name="connsiteX2" fmla="*/ 535394 w 722891"/>
              <a:gd name="connsiteY2" fmla="*/ 423882 h 599546"/>
              <a:gd name="connsiteX3" fmla="*/ 418224 w 722891"/>
              <a:gd name="connsiteY3" fmla="*/ 399421 h 599546"/>
              <a:gd name="connsiteX4" fmla="*/ 565372 w 722891"/>
              <a:gd name="connsiteY4" fmla="*/ 396373 h 599546"/>
              <a:gd name="connsiteX5" fmla="*/ 665874 w 722891"/>
              <a:gd name="connsiteY5" fmla="*/ 226276 h 599546"/>
              <a:gd name="connsiteX6" fmla="*/ 532841 w 722891"/>
              <a:gd name="connsiteY6" fmla="*/ 260826 h 599546"/>
              <a:gd name="connsiteX7" fmla="*/ 677266 w 722891"/>
              <a:gd name="connsiteY7" fmla="*/ 202749 h 599546"/>
              <a:gd name="connsiteX8" fmla="*/ 719284 w 722891"/>
              <a:gd name="connsiteY8" fmla="*/ 0 h 599546"/>
              <a:gd name="connsiteX9" fmla="*/ 536251 w 722891"/>
              <a:gd name="connsiteY9" fmla="*/ 43656 h 599546"/>
              <a:gd name="connsiteX10" fmla="*/ 457371 w 722891"/>
              <a:gd name="connsiteY10" fmla="*/ 184214 h 599546"/>
              <a:gd name="connsiteX11" fmla="*/ 512401 w 722891"/>
              <a:gd name="connsiteY11" fmla="*/ 49771 h 599546"/>
              <a:gd name="connsiteX12" fmla="*/ 422542 w 722891"/>
              <a:gd name="connsiteY12" fmla="*/ 83572 h 599546"/>
              <a:gd name="connsiteX13" fmla="*/ 332308 w 722891"/>
              <a:gd name="connsiteY13" fmla="*/ 260293 h 599546"/>
              <a:gd name="connsiteX14" fmla="*/ 388195 w 722891"/>
              <a:gd name="connsiteY14" fmla="*/ 101136 h 599546"/>
              <a:gd name="connsiteX15" fmla="*/ 205594 w 722891"/>
              <a:gd name="connsiteY15" fmla="*/ 248545 h 599546"/>
              <a:gd name="connsiteX16" fmla="*/ 171069 w 722891"/>
              <a:gd name="connsiteY16" fmla="*/ 370332 h 599546"/>
              <a:gd name="connsiteX17" fmla="*/ 184061 w 722891"/>
              <a:gd name="connsiteY17" fmla="*/ 273774 h 599546"/>
              <a:gd name="connsiteX18" fmla="*/ 25838 w 722891"/>
              <a:gd name="connsiteY18" fmla="*/ 504152 h 599546"/>
              <a:gd name="connsiteX19" fmla="*/ 0 w 722891"/>
              <a:gd name="connsiteY19" fmla="*/ 587369 h 599546"/>
              <a:gd name="connsiteX20" fmla="*/ 111233 w 722891"/>
              <a:gd name="connsiteY20" fmla="*/ 599504 h 599546"/>
              <a:gd name="connsiteX21" fmla="*/ 361677 w 722891"/>
              <a:gd name="connsiteY21" fmla="*/ 536994 h 599546"/>
              <a:gd name="connsiteX22" fmla="*/ 294710 w 722891"/>
              <a:gd name="connsiteY22" fmla="*/ 530263 h 599546"/>
            </a:gdLst>
            <a:ahLst/>
            <a:cxnLst/>
            <a:rect l="l" t="t" r="r" b="b"/>
            <a:pathLst>
              <a:path w="722891" h="599546">
                <a:moveTo>
                  <a:pt x="294710" y="530263"/>
                </a:moveTo>
                <a:lnTo>
                  <a:pt x="397345" y="518516"/>
                </a:lnTo>
                <a:cubicBezTo>
                  <a:pt x="452533" y="488137"/>
                  <a:pt x="500075" y="453771"/>
                  <a:pt x="535394" y="423882"/>
                </a:cubicBezTo>
                <a:cubicBezTo>
                  <a:pt x="505873" y="398488"/>
                  <a:pt x="418224" y="399421"/>
                  <a:pt x="418224" y="399421"/>
                </a:cubicBezTo>
                <a:cubicBezTo>
                  <a:pt x="508400" y="391554"/>
                  <a:pt x="535839" y="398831"/>
                  <a:pt x="565372" y="396373"/>
                </a:cubicBezTo>
                <a:cubicBezTo>
                  <a:pt x="613994" y="348247"/>
                  <a:pt x="638239" y="280689"/>
                  <a:pt x="665874" y="226276"/>
                </a:cubicBezTo>
                <a:cubicBezTo>
                  <a:pt x="559892" y="259201"/>
                  <a:pt x="532841" y="260826"/>
                  <a:pt x="532841" y="260826"/>
                </a:cubicBezTo>
                <a:cubicBezTo>
                  <a:pt x="596602" y="246596"/>
                  <a:pt x="639775" y="218675"/>
                  <a:pt x="677266" y="202749"/>
                </a:cubicBezTo>
                <a:cubicBezTo>
                  <a:pt x="741140" y="64910"/>
                  <a:pt x="719284" y="0"/>
                  <a:pt x="719284" y="0"/>
                </a:cubicBezTo>
                <a:cubicBezTo>
                  <a:pt x="674129" y="6572"/>
                  <a:pt x="574681" y="34290"/>
                  <a:pt x="536251" y="43656"/>
                </a:cubicBezTo>
                <a:cubicBezTo>
                  <a:pt x="496017" y="103397"/>
                  <a:pt x="457371" y="184214"/>
                  <a:pt x="457371" y="184214"/>
                </a:cubicBezTo>
                <a:cubicBezTo>
                  <a:pt x="466992" y="143561"/>
                  <a:pt x="492519" y="88830"/>
                  <a:pt x="512401" y="49771"/>
                </a:cubicBezTo>
                <a:cubicBezTo>
                  <a:pt x="456857" y="64637"/>
                  <a:pt x="466008" y="62821"/>
                  <a:pt x="422542" y="83572"/>
                </a:cubicBezTo>
                <a:cubicBezTo>
                  <a:pt x="379317" y="143478"/>
                  <a:pt x="332308" y="260293"/>
                  <a:pt x="332308" y="260293"/>
                </a:cubicBezTo>
                <a:cubicBezTo>
                  <a:pt x="340620" y="211017"/>
                  <a:pt x="370593" y="140030"/>
                  <a:pt x="388195" y="101136"/>
                </a:cubicBezTo>
                <a:cubicBezTo>
                  <a:pt x="314427" y="141503"/>
                  <a:pt x="256572" y="191021"/>
                  <a:pt x="205594" y="248545"/>
                </a:cubicBezTo>
                <a:cubicBezTo>
                  <a:pt x="185293" y="307937"/>
                  <a:pt x="171069" y="370332"/>
                  <a:pt x="171069" y="370332"/>
                </a:cubicBezTo>
                <a:cubicBezTo>
                  <a:pt x="171164" y="342506"/>
                  <a:pt x="176993" y="306876"/>
                  <a:pt x="184061" y="273774"/>
                </a:cubicBezTo>
                <a:cubicBezTo>
                  <a:pt x="128613" y="341167"/>
                  <a:pt x="80207" y="418503"/>
                  <a:pt x="25838" y="504152"/>
                </a:cubicBezTo>
                <a:lnTo>
                  <a:pt x="0" y="587369"/>
                </a:lnTo>
                <a:lnTo>
                  <a:pt x="111233" y="599504"/>
                </a:lnTo>
                <a:cubicBezTo>
                  <a:pt x="199422" y="600774"/>
                  <a:pt x="286188" y="573735"/>
                  <a:pt x="361677" y="536994"/>
                </a:cubicBezTo>
                <a:lnTo>
                  <a:pt x="294710" y="530263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46943" y="1115707"/>
            <a:ext cx="605809" cy="1136700"/>
          </a:xfrm>
          <a:custGeom>
            <a:avLst/>
            <a:gdLst>
              <a:gd name="connsiteX0" fmla="*/ 135410 w 450833"/>
              <a:gd name="connsiteY0" fmla="*/ 639997 h 845915"/>
              <a:gd name="connsiteX1" fmla="*/ 331949 w 450833"/>
              <a:gd name="connsiteY1" fmla="*/ 807333 h 845915"/>
              <a:gd name="connsiteX2" fmla="*/ 436978 w 450833"/>
              <a:gd name="connsiteY2" fmla="*/ 845915 h 845915"/>
              <a:gd name="connsiteX3" fmla="*/ 450834 w 450833"/>
              <a:gd name="connsiteY3" fmla="*/ 759892 h 845915"/>
              <a:gd name="connsiteX4" fmla="*/ 411540 w 450833"/>
              <a:gd name="connsiteY4" fmla="*/ 483190 h 845915"/>
              <a:gd name="connsiteX5" fmla="*/ 380247 w 450833"/>
              <a:gd name="connsiteY5" fmla="*/ 575456 h 845915"/>
              <a:gd name="connsiteX6" fmla="*/ 403469 w 450833"/>
              <a:gd name="connsiteY6" fmla="*/ 451015 h 845915"/>
              <a:gd name="connsiteX7" fmla="*/ 305444 w 450833"/>
              <a:gd name="connsiteY7" fmla="*/ 237795 h 845915"/>
              <a:gd name="connsiteX8" fmla="*/ 284743 w 450833"/>
              <a:gd name="connsiteY8" fmla="*/ 405200 h 845915"/>
              <a:gd name="connsiteX9" fmla="*/ 282489 w 450833"/>
              <a:gd name="connsiteY9" fmla="*/ 206788 h 845915"/>
              <a:gd name="connsiteX10" fmla="*/ 217027 w 450833"/>
              <a:gd name="connsiteY10" fmla="*/ 136563 h 845915"/>
              <a:gd name="connsiteX11" fmla="*/ 206549 w 450833"/>
              <a:gd name="connsiteY11" fmla="*/ 281451 h 845915"/>
              <a:gd name="connsiteX12" fmla="*/ 198383 w 450833"/>
              <a:gd name="connsiteY12" fmla="*/ 120479 h 845915"/>
              <a:gd name="connsiteX13" fmla="*/ 53844 w 450833"/>
              <a:gd name="connsiteY13" fmla="*/ 0 h 845915"/>
              <a:gd name="connsiteX14" fmla="*/ 1336 w 450833"/>
              <a:gd name="connsiteY14" fmla="*/ 200285 h 845915"/>
              <a:gd name="connsiteX15" fmla="*/ 104879 w 450833"/>
              <a:gd name="connsiteY15" fmla="*/ 316516 h 845915"/>
              <a:gd name="connsiteX16" fmla="*/ 1076 w 450833"/>
              <a:gd name="connsiteY16" fmla="*/ 226422 h 845915"/>
              <a:gd name="connsiteX17" fmla="*/ 15471 w 450833"/>
              <a:gd name="connsiteY17" fmla="*/ 423462 h 845915"/>
              <a:gd name="connsiteX18" fmla="*/ 145919 w 450833"/>
              <a:gd name="connsiteY18" fmla="*/ 491611 h 845915"/>
              <a:gd name="connsiteX19" fmla="*/ 30089 w 450833"/>
              <a:gd name="connsiteY19" fmla="*/ 461423 h 845915"/>
              <a:gd name="connsiteX20" fmla="*/ 111668 w 450833"/>
              <a:gd name="connsiteY20" fmla="*/ 607562 h 845915"/>
              <a:gd name="connsiteX21" fmla="*/ 198377 w 450833"/>
              <a:gd name="connsiteY21" fmla="*/ 663715 h 845915"/>
              <a:gd name="connsiteX22" fmla="*/ 135410 w 450833"/>
              <a:gd name="connsiteY22" fmla="*/ 639997 h 845915"/>
            </a:gdLst>
            <a:ahLst/>
            <a:cxnLst/>
            <a:rect l="l" t="t" r="r" b="b"/>
            <a:pathLst>
              <a:path w="450833" h="845915">
                <a:moveTo>
                  <a:pt x="135410" y="639997"/>
                </a:moveTo>
                <a:cubicBezTo>
                  <a:pt x="186693" y="706469"/>
                  <a:pt x="252390" y="769258"/>
                  <a:pt x="331949" y="807333"/>
                </a:cubicBezTo>
                <a:lnTo>
                  <a:pt x="436978" y="845915"/>
                </a:lnTo>
                <a:lnTo>
                  <a:pt x="450834" y="759892"/>
                </a:lnTo>
                <a:cubicBezTo>
                  <a:pt x="440216" y="659003"/>
                  <a:pt x="431244" y="568211"/>
                  <a:pt x="411540" y="483190"/>
                </a:cubicBezTo>
                <a:cubicBezTo>
                  <a:pt x="403145" y="515982"/>
                  <a:pt x="392528" y="550494"/>
                  <a:pt x="380247" y="575456"/>
                </a:cubicBezTo>
                <a:cubicBezTo>
                  <a:pt x="380247" y="575456"/>
                  <a:pt x="395246" y="513239"/>
                  <a:pt x="403469" y="451015"/>
                </a:cubicBezTo>
                <a:cubicBezTo>
                  <a:pt x="383384" y="376822"/>
                  <a:pt x="353577" y="306750"/>
                  <a:pt x="305444" y="237795"/>
                </a:cubicBezTo>
                <a:cubicBezTo>
                  <a:pt x="303914" y="280460"/>
                  <a:pt x="299208" y="357372"/>
                  <a:pt x="284743" y="405200"/>
                </a:cubicBezTo>
                <a:cubicBezTo>
                  <a:pt x="284743" y="405200"/>
                  <a:pt x="294573" y="279660"/>
                  <a:pt x="282489" y="206788"/>
                </a:cubicBezTo>
                <a:cubicBezTo>
                  <a:pt x="252777" y="168878"/>
                  <a:pt x="260162" y="174574"/>
                  <a:pt x="217027" y="136563"/>
                </a:cubicBezTo>
                <a:cubicBezTo>
                  <a:pt x="217471" y="180384"/>
                  <a:pt x="216004" y="240760"/>
                  <a:pt x="206549" y="281451"/>
                </a:cubicBezTo>
                <a:cubicBezTo>
                  <a:pt x="206549" y="281451"/>
                  <a:pt x="207864" y="191884"/>
                  <a:pt x="198383" y="120479"/>
                </a:cubicBezTo>
                <a:cubicBezTo>
                  <a:pt x="168125" y="95002"/>
                  <a:pt x="91373" y="25959"/>
                  <a:pt x="53844" y="0"/>
                </a:cubicBezTo>
                <a:cubicBezTo>
                  <a:pt x="53844" y="0"/>
                  <a:pt x="5407" y="48419"/>
                  <a:pt x="1336" y="200285"/>
                </a:cubicBezTo>
                <a:cubicBezTo>
                  <a:pt x="27835" y="231216"/>
                  <a:pt x="54098" y="275418"/>
                  <a:pt x="104879" y="316516"/>
                </a:cubicBezTo>
                <a:cubicBezTo>
                  <a:pt x="104879" y="316516"/>
                  <a:pt x="81365" y="303028"/>
                  <a:pt x="1076" y="226422"/>
                </a:cubicBezTo>
                <a:cubicBezTo>
                  <a:pt x="1641" y="287445"/>
                  <a:pt x="-6684" y="358737"/>
                  <a:pt x="15471" y="423462"/>
                </a:cubicBezTo>
                <a:cubicBezTo>
                  <a:pt x="40833" y="438791"/>
                  <a:pt x="68646" y="444475"/>
                  <a:pt x="145919" y="491611"/>
                </a:cubicBezTo>
                <a:cubicBezTo>
                  <a:pt x="145919" y="491611"/>
                  <a:pt x="67827" y="451809"/>
                  <a:pt x="30089" y="461423"/>
                </a:cubicBezTo>
                <a:cubicBezTo>
                  <a:pt x="48434" y="503892"/>
                  <a:pt x="75739" y="555816"/>
                  <a:pt x="111668" y="607562"/>
                </a:cubicBezTo>
                <a:lnTo>
                  <a:pt x="198377" y="663715"/>
                </a:lnTo>
                <a:lnTo>
                  <a:pt x="135410" y="639997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46270" y="1686222"/>
            <a:ext cx="971387" cy="805640"/>
          </a:xfrm>
          <a:custGeom>
            <a:avLst/>
            <a:gdLst>
              <a:gd name="connsiteX0" fmla="*/ 361215 w 722891"/>
              <a:gd name="connsiteY0" fmla="*/ 536994 h 599545"/>
              <a:gd name="connsiteX1" fmla="*/ 611659 w 722891"/>
              <a:gd name="connsiteY1" fmla="*/ 599503 h 599545"/>
              <a:gd name="connsiteX2" fmla="*/ 722892 w 722891"/>
              <a:gd name="connsiteY2" fmla="*/ 587369 h 599545"/>
              <a:gd name="connsiteX3" fmla="*/ 697053 w 722891"/>
              <a:gd name="connsiteY3" fmla="*/ 504152 h 599545"/>
              <a:gd name="connsiteX4" fmla="*/ 538831 w 722891"/>
              <a:gd name="connsiteY4" fmla="*/ 273774 h 599545"/>
              <a:gd name="connsiteX5" fmla="*/ 551823 w 722891"/>
              <a:gd name="connsiteY5" fmla="*/ 370332 h 599545"/>
              <a:gd name="connsiteX6" fmla="*/ 517298 w 722891"/>
              <a:gd name="connsiteY6" fmla="*/ 248545 h 599545"/>
              <a:gd name="connsiteX7" fmla="*/ 334697 w 722891"/>
              <a:gd name="connsiteY7" fmla="*/ 101136 h 599545"/>
              <a:gd name="connsiteX8" fmla="*/ 390583 w 722891"/>
              <a:gd name="connsiteY8" fmla="*/ 260293 h 599545"/>
              <a:gd name="connsiteX9" fmla="*/ 300350 w 722891"/>
              <a:gd name="connsiteY9" fmla="*/ 83572 h 599545"/>
              <a:gd name="connsiteX10" fmla="*/ 210491 w 722891"/>
              <a:gd name="connsiteY10" fmla="*/ 49771 h 599545"/>
              <a:gd name="connsiteX11" fmla="*/ 265520 w 722891"/>
              <a:gd name="connsiteY11" fmla="*/ 184214 h 599545"/>
              <a:gd name="connsiteX12" fmla="*/ 186641 w 722891"/>
              <a:gd name="connsiteY12" fmla="*/ 43656 h 599545"/>
              <a:gd name="connsiteX13" fmla="*/ 3608 w 722891"/>
              <a:gd name="connsiteY13" fmla="*/ 0 h 599545"/>
              <a:gd name="connsiteX14" fmla="*/ 45626 w 722891"/>
              <a:gd name="connsiteY14" fmla="*/ 202749 h 599545"/>
              <a:gd name="connsiteX15" fmla="*/ 190050 w 722891"/>
              <a:gd name="connsiteY15" fmla="*/ 260826 h 599545"/>
              <a:gd name="connsiteX16" fmla="*/ 57018 w 722891"/>
              <a:gd name="connsiteY16" fmla="*/ 226276 h 599545"/>
              <a:gd name="connsiteX17" fmla="*/ 157519 w 722891"/>
              <a:gd name="connsiteY17" fmla="*/ 396373 h 599545"/>
              <a:gd name="connsiteX18" fmla="*/ 304668 w 722891"/>
              <a:gd name="connsiteY18" fmla="*/ 399421 h 599545"/>
              <a:gd name="connsiteX19" fmla="*/ 187498 w 722891"/>
              <a:gd name="connsiteY19" fmla="*/ 423882 h 599545"/>
              <a:gd name="connsiteX20" fmla="*/ 325547 w 722891"/>
              <a:gd name="connsiteY20" fmla="*/ 518516 h 599545"/>
              <a:gd name="connsiteX21" fmla="*/ 428182 w 722891"/>
              <a:gd name="connsiteY21" fmla="*/ 530263 h 599545"/>
              <a:gd name="connsiteX22" fmla="*/ 361215 w 722891"/>
              <a:gd name="connsiteY22" fmla="*/ 536994 h 599545"/>
            </a:gdLst>
            <a:ahLst/>
            <a:cxnLst/>
            <a:rect l="l" t="t" r="r" b="b"/>
            <a:pathLst>
              <a:path w="722891" h="599545">
                <a:moveTo>
                  <a:pt x="361215" y="536994"/>
                </a:moveTo>
                <a:cubicBezTo>
                  <a:pt x="436703" y="573735"/>
                  <a:pt x="523464" y="600767"/>
                  <a:pt x="611659" y="599503"/>
                </a:cubicBezTo>
                <a:lnTo>
                  <a:pt x="722892" y="587369"/>
                </a:lnTo>
                <a:lnTo>
                  <a:pt x="697053" y="504152"/>
                </a:lnTo>
                <a:cubicBezTo>
                  <a:pt x="642691" y="418503"/>
                  <a:pt x="594285" y="341166"/>
                  <a:pt x="538831" y="273774"/>
                </a:cubicBezTo>
                <a:cubicBezTo>
                  <a:pt x="545892" y="306883"/>
                  <a:pt x="551727" y="342513"/>
                  <a:pt x="551823" y="370332"/>
                </a:cubicBezTo>
                <a:cubicBezTo>
                  <a:pt x="551823" y="370332"/>
                  <a:pt x="537599" y="307937"/>
                  <a:pt x="517298" y="248545"/>
                </a:cubicBezTo>
                <a:cubicBezTo>
                  <a:pt x="466320" y="191021"/>
                  <a:pt x="408465" y="141503"/>
                  <a:pt x="334697" y="101136"/>
                </a:cubicBezTo>
                <a:cubicBezTo>
                  <a:pt x="352293" y="140030"/>
                  <a:pt x="382271" y="211017"/>
                  <a:pt x="390583" y="260293"/>
                </a:cubicBezTo>
                <a:cubicBezTo>
                  <a:pt x="390583" y="260293"/>
                  <a:pt x="343574" y="143472"/>
                  <a:pt x="300350" y="83572"/>
                </a:cubicBezTo>
                <a:cubicBezTo>
                  <a:pt x="256878" y="62827"/>
                  <a:pt x="266028" y="64643"/>
                  <a:pt x="210491" y="49771"/>
                </a:cubicBezTo>
                <a:cubicBezTo>
                  <a:pt x="230373" y="88830"/>
                  <a:pt x="255900" y="143561"/>
                  <a:pt x="265520" y="184214"/>
                </a:cubicBezTo>
                <a:cubicBezTo>
                  <a:pt x="265520" y="184214"/>
                  <a:pt x="226874" y="103403"/>
                  <a:pt x="186641" y="43656"/>
                </a:cubicBezTo>
                <a:cubicBezTo>
                  <a:pt x="148210" y="34290"/>
                  <a:pt x="48763" y="6572"/>
                  <a:pt x="3608" y="0"/>
                </a:cubicBezTo>
                <a:cubicBezTo>
                  <a:pt x="3608" y="0"/>
                  <a:pt x="-18249" y="64903"/>
                  <a:pt x="45626" y="202749"/>
                </a:cubicBezTo>
                <a:cubicBezTo>
                  <a:pt x="83110" y="218669"/>
                  <a:pt x="126290" y="246596"/>
                  <a:pt x="190050" y="260826"/>
                </a:cubicBezTo>
                <a:cubicBezTo>
                  <a:pt x="190050" y="260826"/>
                  <a:pt x="162993" y="259201"/>
                  <a:pt x="57018" y="226276"/>
                </a:cubicBezTo>
                <a:cubicBezTo>
                  <a:pt x="84653" y="280689"/>
                  <a:pt x="108898" y="348240"/>
                  <a:pt x="157519" y="396373"/>
                </a:cubicBezTo>
                <a:cubicBezTo>
                  <a:pt x="187047" y="398825"/>
                  <a:pt x="214492" y="391547"/>
                  <a:pt x="304668" y="399421"/>
                </a:cubicBezTo>
                <a:cubicBezTo>
                  <a:pt x="304668" y="399421"/>
                  <a:pt x="217019" y="398488"/>
                  <a:pt x="187498" y="423882"/>
                </a:cubicBezTo>
                <a:cubicBezTo>
                  <a:pt x="222810" y="453771"/>
                  <a:pt x="270359" y="488137"/>
                  <a:pt x="325547" y="518516"/>
                </a:cubicBezTo>
                <a:lnTo>
                  <a:pt x="428182" y="530263"/>
                </a:lnTo>
                <a:lnTo>
                  <a:pt x="361215" y="536994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183145" y="1115716"/>
            <a:ext cx="2641413" cy="2767093"/>
          </a:xfrm>
          <a:custGeom>
            <a:avLst/>
            <a:gdLst>
              <a:gd name="connsiteX0" fmla="*/ 1965700 w 1965699"/>
              <a:gd name="connsiteY0" fmla="*/ 206007 h 2059228"/>
              <a:gd name="connsiteX1" fmla="*/ 1965700 w 1965699"/>
              <a:gd name="connsiteY1" fmla="*/ 1851038 h 2059228"/>
              <a:gd name="connsiteX2" fmla="*/ 1757572 w 1965699"/>
              <a:gd name="connsiteY2" fmla="*/ 2059229 h 2059228"/>
              <a:gd name="connsiteX3" fmla="*/ 208191 w 1965699"/>
              <a:gd name="connsiteY3" fmla="*/ 2059229 h 2059228"/>
              <a:gd name="connsiteX4" fmla="*/ 0 w 1965699"/>
              <a:gd name="connsiteY4" fmla="*/ 1851038 h 2059228"/>
              <a:gd name="connsiteX5" fmla="*/ 0 w 1965699"/>
              <a:gd name="connsiteY5" fmla="*/ 206007 h 2059228"/>
              <a:gd name="connsiteX6" fmla="*/ 208191 w 1965699"/>
              <a:gd name="connsiteY6" fmla="*/ 0 h 2059228"/>
              <a:gd name="connsiteX7" fmla="*/ 1757572 w 1965699"/>
              <a:gd name="connsiteY7" fmla="*/ 0 h 2059228"/>
              <a:gd name="connsiteX8" fmla="*/ 1965700 w 1965699"/>
              <a:gd name="connsiteY8" fmla="*/ 206007 h 2059228"/>
            </a:gdLst>
            <a:ahLst/>
            <a:cxnLst/>
            <a:rect l="l" t="t" r="r" b="b"/>
            <a:pathLst>
              <a:path w="1965699" h="2059228">
                <a:moveTo>
                  <a:pt x="1965700" y="206007"/>
                </a:moveTo>
                <a:lnTo>
                  <a:pt x="1965700" y="1851038"/>
                </a:lnTo>
                <a:cubicBezTo>
                  <a:pt x="1965700" y="1965998"/>
                  <a:pt x="1872526" y="2059229"/>
                  <a:pt x="1757572" y="2059229"/>
                </a:cubicBezTo>
                <a:lnTo>
                  <a:pt x="208191" y="2059229"/>
                </a:lnTo>
                <a:cubicBezTo>
                  <a:pt x="93231" y="2059229"/>
                  <a:pt x="0" y="1965998"/>
                  <a:pt x="0" y="1851038"/>
                </a:cubicBez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83145" y="1115716"/>
            <a:ext cx="2641413" cy="276821"/>
          </a:xfrm>
          <a:custGeom>
            <a:avLst/>
            <a:gdLst>
              <a:gd name="connsiteX0" fmla="*/ 1965700 w 1965699"/>
              <a:gd name="connsiteY0" fmla="*/ 206007 h 206006"/>
              <a:gd name="connsiteX1" fmla="*/ 0 w 1965699"/>
              <a:gd name="connsiteY1" fmla="*/ 206007 h 206006"/>
              <a:gd name="connsiteX2" fmla="*/ 208191 w 1965699"/>
              <a:gd name="connsiteY2" fmla="*/ 0 h 206006"/>
              <a:gd name="connsiteX3" fmla="*/ 1757572 w 1965699"/>
              <a:gd name="connsiteY3" fmla="*/ 0 h 206006"/>
              <a:gd name="connsiteX4" fmla="*/ 1965700 w 1965699"/>
              <a:gd name="connsiteY4" fmla="*/ 206007 h 206006"/>
            </a:gdLst>
            <a:ahLst/>
            <a:cxnLst/>
            <a:rect l="l" t="t" r="r" b="b"/>
            <a:pathLst>
              <a:path w="1965699" h="206006">
                <a:moveTo>
                  <a:pt x="1965700" y="206007"/>
                </a:move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15468" y="1203040"/>
            <a:ext cx="102188" cy="102180"/>
          </a:xfrm>
          <a:custGeom>
            <a:avLst/>
            <a:gdLst>
              <a:gd name="connsiteX0" fmla="*/ 76047 w 76047"/>
              <a:gd name="connsiteY0" fmla="*/ 38017 h 76041"/>
              <a:gd name="connsiteX1" fmla="*/ 38024 w 76047"/>
              <a:gd name="connsiteY1" fmla="*/ 0 h 76041"/>
              <a:gd name="connsiteX2" fmla="*/ 0 w 76047"/>
              <a:gd name="connsiteY2" fmla="*/ 38017 h 76041"/>
              <a:gd name="connsiteX3" fmla="*/ 38024 w 76047"/>
              <a:gd name="connsiteY3" fmla="*/ 76041 h 76041"/>
              <a:gd name="connsiteX4" fmla="*/ 76047 w 76047"/>
              <a:gd name="connsiteY4" fmla="*/ 38017 h 76041"/>
            </a:gdLst>
            <a:ahLst/>
            <a:cxnLst/>
            <a:rect l="l" t="t" r="r" b="b"/>
            <a:pathLst>
              <a:path w="76047" h="76041">
                <a:moveTo>
                  <a:pt x="76047" y="38017"/>
                </a:moveTo>
                <a:cubicBezTo>
                  <a:pt x="76047" y="17018"/>
                  <a:pt x="59023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7" y="59017"/>
                  <a:pt x="76047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3906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24 w 76041"/>
              <a:gd name="connsiteY1" fmla="*/ 0 h 76041"/>
              <a:gd name="connsiteX2" fmla="*/ 0 w 76041"/>
              <a:gd name="connsiteY2" fmla="*/ 38017 h 76041"/>
              <a:gd name="connsiteX3" fmla="*/ 38024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32344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17 w 76041"/>
              <a:gd name="connsiteY1" fmla="*/ 0 h 76041"/>
              <a:gd name="connsiteX2" fmla="*/ 0 w 76041"/>
              <a:gd name="connsiteY2" fmla="*/ 38017 h 76041"/>
              <a:gd name="connsiteX3" fmla="*/ 38017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17" y="0"/>
                </a:cubicBezTo>
                <a:cubicBezTo>
                  <a:pt x="17018" y="0"/>
                  <a:pt x="0" y="17024"/>
                  <a:pt x="0" y="38017"/>
                </a:cubicBezTo>
                <a:cubicBezTo>
                  <a:pt x="0" y="59017"/>
                  <a:pt x="17024" y="76041"/>
                  <a:pt x="38017" y="76041"/>
                </a:cubicBezTo>
                <a:cubicBezTo>
                  <a:pt x="59017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89669" y="1203032"/>
            <a:ext cx="1065306" cy="102180"/>
          </a:xfrm>
          <a:custGeom>
            <a:avLst/>
            <a:gdLst>
              <a:gd name="connsiteX0" fmla="*/ 754761 w 792784"/>
              <a:gd name="connsiteY0" fmla="*/ 76041 h 76041"/>
              <a:gd name="connsiteX1" fmla="*/ 38024 w 792784"/>
              <a:gd name="connsiteY1" fmla="*/ 76041 h 76041"/>
              <a:gd name="connsiteX2" fmla="*/ 0 w 792784"/>
              <a:gd name="connsiteY2" fmla="*/ 38017 h 76041"/>
              <a:gd name="connsiteX3" fmla="*/ 0 w 792784"/>
              <a:gd name="connsiteY3" fmla="*/ 38017 h 76041"/>
              <a:gd name="connsiteX4" fmla="*/ 38024 w 792784"/>
              <a:gd name="connsiteY4" fmla="*/ 0 h 76041"/>
              <a:gd name="connsiteX5" fmla="*/ 754761 w 792784"/>
              <a:gd name="connsiteY5" fmla="*/ 0 h 76041"/>
              <a:gd name="connsiteX6" fmla="*/ 792785 w 792784"/>
              <a:gd name="connsiteY6" fmla="*/ 38017 h 76041"/>
              <a:gd name="connsiteX7" fmla="*/ 792785 w 792784"/>
              <a:gd name="connsiteY7" fmla="*/ 38017 h 76041"/>
              <a:gd name="connsiteX8" fmla="*/ 754761 w 792784"/>
              <a:gd name="connsiteY8" fmla="*/ 76041 h 76041"/>
            </a:gdLst>
            <a:ahLst/>
            <a:cxnLst/>
            <a:rect l="l" t="t" r="r" b="b"/>
            <a:pathLst>
              <a:path w="792784" h="76041">
                <a:moveTo>
                  <a:pt x="754761" y="76041"/>
                </a:moveTo>
                <a:lnTo>
                  <a:pt x="38024" y="76041"/>
                </a:lnTo>
                <a:cubicBezTo>
                  <a:pt x="17024" y="76041"/>
                  <a:pt x="0" y="59017"/>
                  <a:pt x="0" y="38017"/>
                </a:cubicBezTo>
                <a:lnTo>
                  <a:pt x="0" y="38017"/>
                </a:lnTo>
                <a:cubicBezTo>
                  <a:pt x="0" y="17018"/>
                  <a:pt x="17024" y="0"/>
                  <a:pt x="38024" y="0"/>
                </a:cubicBezTo>
                <a:lnTo>
                  <a:pt x="754761" y="0"/>
                </a:lnTo>
                <a:cubicBezTo>
                  <a:pt x="775760" y="0"/>
                  <a:pt x="792785" y="17024"/>
                  <a:pt x="792785" y="38017"/>
                </a:cubicBezTo>
                <a:lnTo>
                  <a:pt x="792785" y="38017"/>
                </a:lnTo>
                <a:cubicBezTo>
                  <a:pt x="792778" y="59023"/>
                  <a:pt x="775754" y="76041"/>
                  <a:pt x="754761" y="7604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966408" y="2968363"/>
            <a:ext cx="1658253" cy="528659"/>
          </a:xfrm>
          <a:custGeom>
            <a:avLst/>
            <a:gdLst>
              <a:gd name="connsiteX0" fmla="*/ 1128744 w 1234046"/>
              <a:gd name="connsiteY0" fmla="*/ 156889 h 393420"/>
              <a:gd name="connsiteX1" fmla="*/ 1128744 w 1234046"/>
              <a:gd name="connsiteY1" fmla="*/ 83026 h 393420"/>
              <a:gd name="connsiteX2" fmla="*/ 1045718 w 1234046"/>
              <a:gd name="connsiteY2" fmla="*/ 0 h 393420"/>
              <a:gd name="connsiteX3" fmla="*/ 83026 w 1234046"/>
              <a:gd name="connsiteY3" fmla="*/ 0 h 393420"/>
              <a:gd name="connsiteX4" fmla="*/ 0 w 1234046"/>
              <a:gd name="connsiteY4" fmla="*/ 83026 h 393420"/>
              <a:gd name="connsiteX5" fmla="*/ 0 w 1234046"/>
              <a:gd name="connsiteY5" fmla="*/ 310394 h 393420"/>
              <a:gd name="connsiteX6" fmla="*/ 83026 w 1234046"/>
              <a:gd name="connsiteY6" fmla="*/ 393421 h 393420"/>
              <a:gd name="connsiteX7" fmla="*/ 1045718 w 1234046"/>
              <a:gd name="connsiteY7" fmla="*/ 393421 h 393420"/>
              <a:gd name="connsiteX8" fmla="*/ 1128744 w 1234046"/>
              <a:gd name="connsiteY8" fmla="*/ 310394 h 393420"/>
              <a:gd name="connsiteX9" fmla="*/ 1128744 w 1234046"/>
              <a:gd name="connsiteY9" fmla="*/ 215106 h 393420"/>
              <a:gd name="connsiteX10" fmla="*/ 1234046 w 1234046"/>
              <a:gd name="connsiteY10" fmla="*/ 254248 h 393420"/>
              <a:gd name="connsiteX11" fmla="*/ 1128744 w 1234046"/>
              <a:gd name="connsiteY11" fmla="*/ 156889 h 393420"/>
            </a:gdLst>
            <a:ahLst/>
            <a:cxnLst/>
            <a:rect l="l" t="t" r="r" b="b"/>
            <a:pathLst>
              <a:path w="1234046" h="393420">
                <a:moveTo>
                  <a:pt x="1128744" y="156889"/>
                </a:moveTo>
                <a:lnTo>
                  <a:pt x="1128744" y="83026"/>
                </a:lnTo>
                <a:cubicBezTo>
                  <a:pt x="1128744" y="37173"/>
                  <a:pt x="1091571" y="0"/>
                  <a:pt x="1045718" y="0"/>
                </a:cubicBezTo>
                <a:lnTo>
                  <a:pt x="83026" y="0"/>
                </a:lnTo>
                <a:cubicBezTo>
                  <a:pt x="37173" y="0"/>
                  <a:pt x="0" y="37173"/>
                  <a:pt x="0" y="83026"/>
                </a:cubicBezTo>
                <a:lnTo>
                  <a:pt x="0" y="310394"/>
                </a:lnTo>
                <a:cubicBezTo>
                  <a:pt x="0" y="356248"/>
                  <a:pt x="37173" y="393421"/>
                  <a:pt x="83026" y="393421"/>
                </a:cubicBezTo>
                <a:lnTo>
                  <a:pt x="1045718" y="393421"/>
                </a:lnTo>
                <a:cubicBezTo>
                  <a:pt x="1091571" y="393421"/>
                  <a:pt x="1128744" y="356248"/>
                  <a:pt x="1128744" y="310394"/>
                </a:cubicBezTo>
                <a:lnTo>
                  <a:pt x="1128744" y="215106"/>
                </a:lnTo>
                <a:lnTo>
                  <a:pt x="1234046" y="254248"/>
                </a:lnTo>
                <a:lnTo>
                  <a:pt x="1128744" y="156889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18496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-1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-1" y="35643"/>
                  <a:pt x="-1" y="22962"/>
                </a:cubicBezTo>
                <a:cubicBezTo>
                  <a:pt x="-1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50524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0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82553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14590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40951" y="6314697"/>
            <a:ext cx="3968047" cy="392019"/>
          </a:xfrm>
          <a:custGeom>
            <a:avLst/>
            <a:gdLst>
              <a:gd name="connsiteX0" fmla="*/ 6280258 w 6280257"/>
              <a:gd name="connsiteY0" fmla="*/ 310226 h 620451"/>
              <a:gd name="connsiteX1" fmla="*/ 3140129 w 6280257"/>
              <a:gd name="connsiteY1" fmla="*/ 620452 h 620451"/>
              <a:gd name="connsiteX2" fmla="*/ 0 w 6280257"/>
              <a:gd name="connsiteY2" fmla="*/ 310226 h 620451"/>
              <a:gd name="connsiteX3" fmla="*/ 3140129 w 6280257"/>
              <a:gd name="connsiteY3" fmla="*/ 0 h 620451"/>
              <a:gd name="connsiteX4" fmla="*/ 6280258 w 6280257"/>
              <a:gd name="connsiteY4" fmla="*/ 310226 h 620451"/>
            </a:gdLst>
            <a:ahLst/>
            <a:cxnLst/>
            <a:rect l="l" t="t" r="r" b="b"/>
            <a:pathLst>
              <a:path w="6280257" h="620451">
                <a:moveTo>
                  <a:pt x="6280258" y="310226"/>
                </a:moveTo>
                <a:cubicBezTo>
                  <a:pt x="6280258" y="481559"/>
                  <a:pt x="4874374" y="620452"/>
                  <a:pt x="3140129" y="620452"/>
                </a:cubicBezTo>
                <a:cubicBezTo>
                  <a:pt x="1405884" y="620452"/>
                  <a:pt x="0" y="481559"/>
                  <a:pt x="0" y="310226"/>
                </a:cubicBezTo>
                <a:cubicBezTo>
                  <a:pt x="0" y="138893"/>
                  <a:pt x="1405884" y="0"/>
                  <a:pt x="3140129" y="0"/>
                </a:cubicBezTo>
                <a:cubicBezTo>
                  <a:pt x="4874374" y="0"/>
                  <a:pt x="6280258" y="138893"/>
                  <a:pt x="6280258" y="3102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258483" y="2946825"/>
            <a:ext cx="933873" cy="752695"/>
          </a:xfrm>
          <a:custGeom>
            <a:avLst/>
            <a:gdLst>
              <a:gd name="connsiteX0" fmla="*/ 0 w 266052"/>
              <a:gd name="connsiteY0" fmla="*/ 0 h 214436"/>
              <a:gd name="connsiteX1" fmla="*/ 149434 w 266052"/>
              <a:gd name="connsiteY1" fmla="*/ 144031 h 214436"/>
              <a:gd name="connsiteX2" fmla="*/ 238030 w 266052"/>
              <a:gd name="connsiteY2" fmla="*/ 86170 h 214436"/>
              <a:gd name="connsiteX3" fmla="*/ 266052 w 266052"/>
              <a:gd name="connsiteY3" fmla="*/ 112389 h 214436"/>
              <a:gd name="connsiteX4" fmla="*/ 138582 w 266052"/>
              <a:gd name="connsiteY4" fmla="*/ 212503 h 214436"/>
              <a:gd name="connsiteX5" fmla="*/ 11113 w 266052"/>
              <a:gd name="connsiteY5" fmla="*/ 194659 h 214436"/>
              <a:gd name="connsiteX6" fmla="*/ 0 w 266052"/>
              <a:gd name="connsiteY6" fmla="*/ 0 h 214436"/>
            </a:gdLst>
            <a:ahLst/>
            <a:cxnLst/>
            <a:rect l="l" t="t" r="r" b="b"/>
            <a:pathLst>
              <a:path w="266052" h="214436">
                <a:moveTo>
                  <a:pt x="0" y="0"/>
                </a:moveTo>
                <a:cubicBezTo>
                  <a:pt x="0" y="0"/>
                  <a:pt x="78918" y="180194"/>
                  <a:pt x="149434" y="144031"/>
                </a:cubicBezTo>
                <a:cubicBezTo>
                  <a:pt x="219951" y="107867"/>
                  <a:pt x="238030" y="86170"/>
                  <a:pt x="238030" y="86170"/>
                </a:cubicBezTo>
                <a:lnTo>
                  <a:pt x="266052" y="112389"/>
                </a:lnTo>
                <a:cubicBezTo>
                  <a:pt x="266052" y="112389"/>
                  <a:pt x="198247" y="203226"/>
                  <a:pt x="138582" y="212503"/>
                </a:cubicBezTo>
                <a:cubicBezTo>
                  <a:pt x="78918" y="221780"/>
                  <a:pt x="11113" y="194659"/>
                  <a:pt x="11113" y="1946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648182" y="3266353"/>
            <a:ext cx="376319" cy="170097"/>
          </a:xfrm>
          <a:custGeom>
            <a:avLst/>
            <a:gdLst>
              <a:gd name="connsiteX0" fmla="*/ 73883 w 107210"/>
              <a:gd name="connsiteY0" fmla="*/ 39919 h 48459"/>
              <a:gd name="connsiteX1" fmla="*/ 51684 w 107210"/>
              <a:gd name="connsiteY1" fmla="*/ 43818 h 48459"/>
              <a:gd name="connsiteX2" fmla="*/ 44661 w 107210"/>
              <a:gd name="connsiteY2" fmla="*/ 42567 h 48459"/>
              <a:gd name="connsiteX3" fmla="*/ 31986 w 107210"/>
              <a:gd name="connsiteY3" fmla="*/ 41627 h 48459"/>
              <a:gd name="connsiteX4" fmla="*/ 17336 w 107210"/>
              <a:gd name="connsiteY4" fmla="*/ 47107 h 48459"/>
              <a:gd name="connsiteX5" fmla="*/ 865 w 107210"/>
              <a:gd name="connsiteY5" fmla="*/ 41538 h 48459"/>
              <a:gd name="connsiteX6" fmla="*/ 865 w 107210"/>
              <a:gd name="connsiteY6" fmla="*/ 41538 h 48459"/>
              <a:gd name="connsiteX7" fmla="*/ 10923 w 107210"/>
              <a:gd name="connsiteY7" fmla="*/ 25809 h 48459"/>
              <a:gd name="connsiteX8" fmla="*/ 21108 w 107210"/>
              <a:gd name="connsiteY8" fmla="*/ 21802 h 48459"/>
              <a:gd name="connsiteX9" fmla="*/ 37536 w 107210"/>
              <a:gd name="connsiteY9" fmla="*/ 11674 h 48459"/>
              <a:gd name="connsiteX10" fmla="*/ 75560 w 107210"/>
              <a:gd name="connsiteY10" fmla="*/ 28 h 48459"/>
              <a:gd name="connsiteX11" fmla="*/ 100737 w 107210"/>
              <a:gd name="connsiteY11" fmla="*/ 16697 h 48459"/>
              <a:gd name="connsiteX12" fmla="*/ 102833 w 107210"/>
              <a:gd name="connsiteY12" fmla="*/ 29733 h 48459"/>
              <a:gd name="connsiteX13" fmla="*/ 63247 w 107210"/>
              <a:gd name="connsiteY13" fmla="*/ 27308 h 48459"/>
              <a:gd name="connsiteX14" fmla="*/ 60866 w 107210"/>
              <a:gd name="connsiteY14" fmla="*/ 30870 h 48459"/>
              <a:gd name="connsiteX15" fmla="*/ 74614 w 107210"/>
              <a:gd name="connsiteY15" fmla="*/ 32184 h 48459"/>
              <a:gd name="connsiteX16" fmla="*/ 84818 w 107210"/>
              <a:gd name="connsiteY16" fmla="*/ 37836 h 48459"/>
              <a:gd name="connsiteX17" fmla="*/ 73883 w 107210"/>
              <a:gd name="connsiteY17" fmla="*/ 39919 h 48459"/>
            </a:gdLst>
            <a:ahLst/>
            <a:cxnLst/>
            <a:rect l="l" t="t" r="r" b="b"/>
            <a:pathLst>
              <a:path w="107210" h="48459">
                <a:moveTo>
                  <a:pt x="73883" y="39919"/>
                </a:moveTo>
                <a:cubicBezTo>
                  <a:pt x="64587" y="41277"/>
                  <a:pt x="55417" y="43659"/>
                  <a:pt x="51684" y="43818"/>
                </a:cubicBezTo>
                <a:cubicBezTo>
                  <a:pt x="50122" y="43881"/>
                  <a:pt x="45905" y="42795"/>
                  <a:pt x="44661" y="42567"/>
                </a:cubicBezTo>
                <a:cubicBezTo>
                  <a:pt x="41003" y="41887"/>
                  <a:pt x="35447" y="40262"/>
                  <a:pt x="31986" y="41627"/>
                </a:cubicBezTo>
                <a:lnTo>
                  <a:pt x="17336" y="47107"/>
                </a:lnTo>
                <a:cubicBezTo>
                  <a:pt x="10301" y="49875"/>
                  <a:pt x="3627" y="48574"/>
                  <a:pt x="865" y="41538"/>
                </a:cubicBezTo>
                <a:lnTo>
                  <a:pt x="865" y="41538"/>
                </a:lnTo>
                <a:cubicBezTo>
                  <a:pt x="-2133" y="33918"/>
                  <a:pt x="3011" y="27905"/>
                  <a:pt x="10923" y="25809"/>
                </a:cubicBezTo>
                <a:lnTo>
                  <a:pt x="21108" y="21802"/>
                </a:lnTo>
                <a:cubicBezTo>
                  <a:pt x="27446" y="20126"/>
                  <a:pt x="32411" y="15757"/>
                  <a:pt x="37536" y="11674"/>
                </a:cubicBezTo>
                <a:cubicBezTo>
                  <a:pt x="47962" y="3368"/>
                  <a:pt x="63171" y="879"/>
                  <a:pt x="75560" y="28"/>
                </a:cubicBezTo>
                <a:cubicBezTo>
                  <a:pt x="83332" y="-505"/>
                  <a:pt x="91022" y="6632"/>
                  <a:pt x="100737" y="16697"/>
                </a:cubicBezTo>
                <a:cubicBezTo>
                  <a:pt x="105513" y="21643"/>
                  <a:pt x="111437" y="30737"/>
                  <a:pt x="102833" y="29733"/>
                </a:cubicBezTo>
                <a:cubicBezTo>
                  <a:pt x="95626" y="28895"/>
                  <a:pt x="79922" y="14633"/>
                  <a:pt x="63247" y="27308"/>
                </a:cubicBezTo>
                <a:cubicBezTo>
                  <a:pt x="62428" y="27930"/>
                  <a:pt x="60440" y="29676"/>
                  <a:pt x="60866" y="30870"/>
                </a:cubicBezTo>
                <a:cubicBezTo>
                  <a:pt x="62142" y="34413"/>
                  <a:pt x="70162" y="32000"/>
                  <a:pt x="74614" y="32184"/>
                </a:cubicBezTo>
                <a:cubicBezTo>
                  <a:pt x="80862" y="32445"/>
                  <a:pt x="84488" y="35328"/>
                  <a:pt x="84818" y="37836"/>
                </a:cubicBezTo>
                <a:cubicBezTo>
                  <a:pt x="85174" y="40471"/>
                  <a:pt x="80519" y="38947"/>
                  <a:pt x="73883" y="39919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20829" y="3041650"/>
            <a:ext cx="194017" cy="290891"/>
          </a:xfrm>
          <a:custGeom>
            <a:avLst/>
            <a:gdLst>
              <a:gd name="connsiteX0" fmla="*/ 14808 w 55274"/>
              <a:gd name="connsiteY0" fmla="*/ 82872 h 82872"/>
              <a:gd name="connsiteX1" fmla="*/ 30016 w 55274"/>
              <a:gd name="connsiteY1" fmla="*/ 70985 h 82872"/>
              <a:gd name="connsiteX2" fmla="*/ 54147 w 55274"/>
              <a:gd name="connsiteY2" fmla="*/ 39375 h 82872"/>
              <a:gd name="connsiteX3" fmla="*/ 47263 w 55274"/>
              <a:gd name="connsiteY3" fmla="*/ 9974 h 82872"/>
              <a:gd name="connsiteX4" fmla="*/ 35763 w 55274"/>
              <a:gd name="connsiteY4" fmla="*/ 3478 h 82872"/>
              <a:gd name="connsiteX5" fmla="*/ 24289 w 55274"/>
              <a:gd name="connsiteY5" fmla="*/ 41439 h 82872"/>
              <a:gd name="connsiteX6" fmla="*/ 20123 w 55274"/>
              <a:gd name="connsiteY6" fmla="*/ 42435 h 82872"/>
              <a:gd name="connsiteX7" fmla="*/ 23666 w 55274"/>
              <a:gd name="connsiteY7" fmla="*/ 29088 h 82872"/>
              <a:gd name="connsiteX8" fmla="*/ 21914 w 55274"/>
              <a:gd name="connsiteY8" fmla="*/ 17556 h 82872"/>
              <a:gd name="connsiteX9" fmla="*/ 16148 w 55274"/>
              <a:gd name="connsiteY9" fmla="*/ 27081 h 82872"/>
              <a:gd name="connsiteX10" fmla="*/ 4781 w 55274"/>
              <a:gd name="connsiteY10" fmla="*/ 46544 h 82872"/>
              <a:gd name="connsiteX11" fmla="*/ 3518 w 55274"/>
              <a:gd name="connsiteY11" fmla="*/ 53567 h 82872"/>
              <a:gd name="connsiteX12" fmla="*/ 0 w 55274"/>
              <a:gd name="connsiteY12" fmla="*/ 65778 h 82872"/>
            </a:gdLst>
            <a:ahLst/>
            <a:cxnLst/>
            <a:rect l="l" t="t" r="r" b="b"/>
            <a:pathLst>
              <a:path w="55274" h="82872">
                <a:moveTo>
                  <a:pt x="14808" y="82872"/>
                </a:moveTo>
                <a:cubicBezTo>
                  <a:pt x="18580" y="77513"/>
                  <a:pt x="24403" y="74376"/>
                  <a:pt x="30016" y="70985"/>
                </a:cubicBezTo>
                <a:cubicBezTo>
                  <a:pt x="41428" y="64095"/>
                  <a:pt x="49041" y="50697"/>
                  <a:pt x="54147" y="39375"/>
                </a:cubicBezTo>
                <a:cubicBezTo>
                  <a:pt x="57347" y="32276"/>
                  <a:pt x="53327" y="22579"/>
                  <a:pt x="47263" y="9974"/>
                </a:cubicBezTo>
                <a:cubicBezTo>
                  <a:pt x="44285" y="3783"/>
                  <a:pt x="37814" y="-4936"/>
                  <a:pt x="35763" y="3478"/>
                </a:cubicBezTo>
                <a:cubicBezTo>
                  <a:pt x="34042" y="10527"/>
                  <a:pt x="41967" y="30212"/>
                  <a:pt x="24289" y="41439"/>
                </a:cubicBezTo>
                <a:cubicBezTo>
                  <a:pt x="23419" y="41991"/>
                  <a:pt x="21088" y="43248"/>
                  <a:pt x="20123" y="42435"/>
                </a:cubicBezTo>
                <a:cubicBezTo>
                  <a:pt x="17240" y="40010"/>
                  <a:pt x="22295" y="33323"/>
                  <a:pt x="23666" y="29088"/>
                </a:cubicBezTo>
                <a:cubicBezTo>
                  <a:pt x="25590" y="23138"/>
                  <a:pt x="24149" y="18737"/>
                  <a:pt x="21914" y="17556"/>
                </a:cubicBezTo>
                <a:cubicBezTo>
                  <a:pt x="19552" y="16305"/>
                  <a:pt x="19361" y="21201"/>
                  <a:pt x="16148" y="27081"/>
                </a:cubicBezTo>
                <a:cubicBezTo>
                  <a:pt x="11646" y="35323"/>
                  <a:pt x="6223" y="43096"/>
                  <a:pt x="4781" y="46544"/>
                </a:cubicBezTo>
                <a:cubicBezTo>
                  <a:pt x="4178" y="47985"/>
                  <a:pt x="3734" y="52316"/>
                  <a:pt x="3518" y="53567"/>
                </a:cubicBezTo>
                <a:cubicBezTo>
                  <a:pt x="2883" y="57231"/>
                  <a:pt x="2477" y="63003"/>
                  <a:pt x="0" y="65778"/>
                </a:cubicBezTo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499825" y="2877683"/>
            <a:ext cx="926560" cy="1343548"/>
          </a:xfrm>
          <a:custGeom>
            <a:avLst/>
            <a:gdLst>
              <a:gd name="connsiteX0" fmla="*/ 263969 w 263969"/>
              <a:gd name="connsiteY0" fmla="*/ 382765 h 382765"/>
              <a:gd name="connsiteX1" fmla="*/ 212217 w 263969"/>
              <a:gd name="connsiteY1" fmla="*/ 19164 h 382765"/>
              <a:gd name="connsiteX2" fmla="*/ 72612 w 263969"/>
              <a:gd name="connsiteY2" fmla="*/ 0 h 382765"/>
              <a:gd name="connsiteX3" fmla="*/ 0 w 263969"/>
              <a:gd name="connsiteY3" fmla="*/ 380137 h 382765"/>
            </a:gdLst>
            <a:ahLst/>
            <a:cxnLst/>
            <a:rect l="l" t="t" r="r" b="b"/>
            <a:pathLst>
              <a:path w="263969" h="382765">
                <a:moveTo>
                  <a:pt x="263969" y="382765"/>
                </a:moveTo>
                <a:lnTo>
                  <a:pt x="212217" y="19164"/>
                </a:lnTo>
                <a:lnTo>
                  <a:pt x="72612" y="0"/>
                </a:lnTo>
                <a:lnTo>
                  <a:pt x="0" y="38013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021641" y="6154578"/>
            <a:ext cx="380327" cy="391353"/>
          </a:xfrm>
          <a:custGeom>
            <a:avLst/>
            <a:gdLst>
              <a:gd name="connsiteX0" fmla="*/ 7396 w 108352"/>
              <a:gd name="connsiteY0" fmla="*/ 12611 h 111493"/>
              <a:gd name="connsiteX1" fmla="*/ 7549 w 108352"/>
              <a:gd name="connsiteY1" fmla="*/ 53594 h 111493"/>
              <a:gd name="connsiteX2" fmla="*/ 4183 w 108352"/>
              <a:gd name="connsiteY2" fmla="*/ 78257 h 111493"/>
              <a:gd name="connsiteX3" fmla="*/ 621 w 108352"/>
              <a:gd name="connsiteY3" fmla="*/ 90881 h 111493"/>
              <a:gd name="connsiteX4" fmla="*/ 16255 w 108352"/>
              <a:gd name="connsiteY4" fmla="*/ 111493 h 111493"/>
              <a:gd name="connsiteX5" fmla="*/ 104170 w 108352"/>
              <a:gd name="connsiteY5" fmla="*/ 111487 h 111493"/>
              <a:gd name="connsiteX6" fmla="*/ 108330 w 108352"/>
              <a:gd name="connsiteY6" fmla="*/ 108128 h 111493"/>
              <a:gd name="connsiteX7" fmla="*/ 48773 w 108352"/>
              <a:gd name="connsiteY7" fmla="*/ 78073 h 111493"/>
              <a:gd name="connsiteX8" fmla="*/ 32447 w 108352"/>
              <a:gd name="connsiteY8" fmla="*/ 13945 h 111493"/>
              <a:gd name="connsiteX9" fmla="*/ 18922 w 108352"/>
              <a:gd name="connsiteY9" fmla="*/ 44 h 111493"/>
              <a:gd name="connsiteX10" fmla="*/ 18922 w 108352"/>
              <a:gd name="connsiteY10" fmla="*/ 44 h 111493"/>
              <a:gd name="connsiteX11" fmla="*/ 7396 w 108352"/>
              <a:gd name="connsiteY11" fmla="*/ 12611 h 111493"/>
            </a:gdLst>
            <a:ahLst/>
            <a:cxnLst/>
            <a:rect l="l" t="t" r="r" b="b"/>
            <a:pathLst>
              <a:path w="108352" h="111493">
                <a:moveTo>
                  <a:pt x="7396" y="12611"/>
                </a:moveTo>
                <a:lnTo>
                  <a:pt x="7549" y="53594"/>
                </a:lnTo>
                <a:cubicBezTo>
                  <a:pt x="7580" y="61932"/>
                  <a:pt x="6444" y="70231"/>
                  <a:pt x="4183" y="78257"/>
                </a:cubicBezTo>
                <a:lnTo>
                  <a:pt x="621" y="90881"/>
                </a:lnTo>
                <a:cubicBezTo>
                  <a:pt x="-2307" y="101244"/>
                  <a:pt x="5485" y="111531"/>
                  <a:pt x="16255" y="111493"/>
                </a:cubicBezTo>
                <a:cubicBezTo>
                  <a:pt x="44169" y="111392"/>
                  <a:pt x="91877" y="111468"/>
                  <a:pt x="104170" y="111487"/>
                </a:cubicBezTo>
                <a:cubicBezTo>
                  <a:pt x="106183" y="111493"/>
                  <a:pt x="108152" y="110134"/>
                  <a:pt x="108330" y="108128"/>
                </a:cubicBezTo>
                <a:cubicBezTo>
                  <a:pt x="109365" y="96164"/>
                  <a:pt x="74808" y="88150"/>
                  <a:pt x="48773" y="78073"/>
                </a:cubicBezTo>
                <a:cubicBezTo>
                  <a:pt x="28942" y="70396"/>
                  <a:pt x="30002" y="34760"/>
                  <a:pt x="32447" y="13945"/>
                </a:cubicBezTo>
                <a:cubicBezTo>
                  <a:pt x="33368" y="6083"/>
                  <a:pt x="26815" y="-610"/>
                  <a:pt x="18922" y="44"/>
                </a:cubicBezTo>
                <a:lnTo>
                  <a:pt x="18922" y="44"/>
                </a:lnTo>
                <a:cubicBezTo>
                  <a:pt x="12394" y="584"/>
                  <a:pt x="7377" y="6058"/>
                  <a:pt x="7396" y="1261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269640" y="6123430"/>
            <a:ext cx="354781" cy="422477"/>
          </a:xfrm>
          <a:custGeom>
            <a:avLst/>
            <a:gdLst>
              <a:gd name="connsiteX0" fmla="*/ 29789 w 101074"/>
              <a:gd name="connsiteY0" fmla="*/ 9991 h 120360"/>
              <a:gd name="connsiteX1" fmla="*/ 15667 w 101074"/>
              <a:gd name="connsiteY1" fmla="*/ 56873 h 120360"/>
              <a:gd name="connsiteX2" fmla="*/ 12905 w 101074"/>
              <a:gd name="connsiteY2" fmla="*/ 62702 h 120360"/>
              <a:gd name="connsiteX3" fmla="*/ 2897 w 101074"/>
              <a:gd name="connsiteY3" fmla="*/ 77568 h 120360"/>
              <a:gd name="connsiteX4" fmla="*/ 11997 w 101074"/>
              <a:gd name="connsiteY4" fmla="*/ 103221 h 120360"/>
              <a:gd name="connsiteX5" fmla="*/ 52986 w 101074"/>
              <a:gd name="connsiteY5" fmla="*/ 117160 h 120360"/>
              <a:gd name="connsiteX6" fmla="*/ 101074 w 101074"/>
              <a:gd name="connsiteY6" fmla="*/ 112690 h 120360"/>
              <a:gd name="connsiteX7" fmla="*/ 69928 w 101074"/>
              <a:gd name="connsiteY7" fmla="*/ 97075 h 120360"/>
              <a:gd name="connsiteX8" fmla="*/ 50636 w 101074"/>
              <a:gd name="connsiteY8" fmla="*/ 83410 h 120360"/>
              <a:gd name="connsiteX9" fmla="*/ 58783 w 101074"/>
              <a:gd name="connsiteY9" fmla="*/ 18093 h 120360"/>
              <a:gd name="connsiteX10" fmla="*/ 51024 w 101074"/>
              <a:gd name="connsiteY10" fmla="*/ 1349 h 120360"/>
              <a:gd name="connsiteX11" fmla="*/ 46160 w 101074"/>
              <a:gd name="connsiteY11" fmla="*/ 313 h 120360"/>
              <a:gd name="connsiteX12" fmla="*/ 29789 w 101074"/>
              <a:gd name="connsiteY12" fmla="*/ 9991 h 120360"/>
            </a:gdLst>
            <a:ahLst/>
            <a:cxnLst/>
            <a:rect l="l" t="t" r="r" b="b"/>
            <a:pathLst>
              <a:path w="101074" h="120360">
                <a:moveTo>
                  <a:pt x="29789" y="9991"/>
                </a:moveTo>
                <a:lnTo>
                  <a:pt x="15667" y="56873"/>
                </a:lnTo>
                <a:cubicBezTo>
                  <a:pt x="15045" y="58943"/>
                  <a:pt x="14111" y="60912"/>
                  <a:pt x="12905" y="62702"/>
                </a:cubicBezTo>
                <a:lnTo>
                  <a:pt x="2897" y="77568"/>
                </a:lnTo>
                <a:cubicBezTo>
                  <a:pt x="-3459" y="87003"/>
                  <a:pt x="1119" y="99900"/>
                  <a:pt x="11997" y="103221"/>
                </a:cubicBezTo>
                <a:cubicBezTo>
                  <a:pt x="11997" y="103221"/>
                  <a:pt x="32177" y="110321"/>
                  <a:pt x="52986" y="117160"/>
                </a:cubicBezTo>
                <a:cubicBezTo>
                  <a:pt x="74284" y="124157"/>
                  <a:pt x="101074" y="118309"/>
                  <a:pt x="101074" y="112690"/>
                </a:cubicBezTo>
                <a:cubicBezTo>
                  <a:pt x="101074" y="100205"/>
                  <a:pt x="89428" y="110111"/>
                  <a:pt x="69928" y="97075"/>
                </a:cubicBezTo>
                <a:cubicBezTo>
                  <a:pt x="63393" y="92706"/>
                  <a:pt x="56650" y="88134"/>
                  <a:pt x="50636" y="83410"/>
                </a:cubicBezTo>
                <a:cubicBezTo>
                  <a:pt x="33853" y="70233"/>
                  <a:pt x="48509" y="36877"/>
                  <a:pt x="58783" y="18093"/>
                </a:cubicBezTo>
                <a:cubicBezTo>
                  <a:pt x="62479" y="11337"/>
                  <a:pt x="58555" y="2955"/>
                  <a:pt x="51024" y="1349"/>
                </a:cubicBezTo>
                <a:lnTo>
                  <a:pt x="46160" y="313"/>
                </a:lnTo>
                <a:cubicBezTo>
                  <a:pt x="39016" y="-1217"/>
                  <a:pt x="31897" y="2993"/>
                  <a:pt x="29789" y="999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880503" y="4187999"/>
            <a:ext cx="553758" cy="2101428"/>
          </a:xfrm>
          <a:custGeom>
            <a:avLst/>
            <a:gdLst>
              <a:gd name="connsiteX0" fmla="*/ 0 w 157761"/>
              <a:gd name="connsiteY0" fmla="*/ 12986 h 598679"/>
              <a:gd name="connsiteX1" fmla="*/ 154699 w 157761"/>
              <a:gd name="connsiteY1" fmla="*/ 0 h 598679"/>
              <a:gd name="connsiteX2" fmla="*/ 131178 w 157761"/>
              <a:gd name="connsiteY2" fmla="*/ 316408 h 598679"/>
              <a:gd name="connsiteX3" fmla="*/ 74632 w 157761"/>
              <a:gd name="connsiteY3" fmla="*/ 594633 h 598679"/>
              <a:gd name="connsiteX4" fmla="*/ 45726 w 157761"/>
              <a:gd name="connsiteY4" fmla="*/ 597376 h 598679"/>
              <a:gd name="connsiteX5" fmla="*/ 41053 w 157761"/>
              <a:gd name="connsiteY5" fmla="*/ 430047 h 598679"/>
              <a:gd name="connsiteX6" fmla="*/ 33592 w 157761"/>
              <a:gd name="connsiteY6" fmla="*/ 228835 h 598679"/>
              <a:gd name="connsiteX7" fmla="*/ 0 w 157761"/>
              <a:gd name="connsiteY7" fmla="*/ 12986 h 598679"/>
            </a:gdLst>
            <a:ahLst/>
            <a:cxnLst/>
            <a:rect l="l" t="t" r="r" b="b"/>
            <a:pathLst>
              <a:path w="157761" h="598679">
                <a:moveTo>
                  <a:pt x="0" y="12986"/>
                </a:moveTo>
                <a:lnTo>
                  <a:pt x="154699" y="0"/>
                </a:lnTo>
                <a:cubicBezTo>
                  <a:pt x="154699" y="0"/>
                  <a:pt x="170275" y="112592"/>
                  <a:pt x="131178" y="316408"/>
                </a:cubicBezTo>
                <a:cubicBezTo>
                  <a:pt x="112840" y="411988"/>
                  <a:pt x="74632" y="594633"/>
                  <a:pt x="74632" y="594633"/>
                </a:cubicBezTo>
                <a:cubicBezTo>
                  <a:pt x="65157" y="598780"/>
                  <a:pt x="55531" y="599821"/>
                  <a:pt x="45726" y="597376"/>
                </a:cubicBezTo>
                <a:cubicBezTo>
                  <a:pt x="45726" y="597376"/>
                  <a:pt x="42825" y="516814"/>
                  <a:pt x="41053" y="430047"/>
                </a:cubicBezTo>
                <a:cubicBezTo>
                  <a:pt x="39351" y="346837"/>
                  <a:pt x="38894" y="257925"/>
                  <a:pt x="33592" y="228835"/>
                </a:cubicBezTo>
                <a:cubicBezTo>
                  <a:pt x="22752" y="169412"/>
                  <a:pt x="0" y="12986"/>
                  <a:pt x="0" y="1298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348283" y="4108745"/>
            <a:ext cx="727110" cy="2167363"/>
          </a:xfrm>
          <a:custGeom>
            <a:avLst/>
            <a:gdLst>
              <a:gd name="connsiteX0" fmla="*/ 183560 w 207147"/>
              <a:gd name="connsiteY0" fmla="*/ 37527 h 617463"/>
              <a:gd name="connsiteX1" fmla="*/ 166484 w 207147"/>
              <a:gd name="connsiteY1" fmla="*/ 371836 h 617463"/>
              <a:gd name="connsiteX2" fmla="*/ 25572 w 207147"/>
              <a:gd name="connsiteY2" fmla="*/ 617435 h 617463"/>
              <a:gd name="connsiteX3" fmla="*/ 0 w 207147"/>
              <a:gd name="connsiteY3" fmla="*/ 608494 h 617463"/>
              <a:gd name="connsiteX4" fmla="*/ 29470 w 207147"/>
              <a:gd name="connsiteY4" fmla="*/ 490168 h 617463"/>
              <a:gd name="connsiteX5" fmla="*/ 67450 w 207147"/>
              <a:gd name="connsiteY5" fmla="*/ 286758 h 617463"/>
              <a:gd name="connsiteX6" fmla="*/ 43180 w 207147"/>
              <a:gd name="connsiteY6" fmla="*/ 37121 h 617463"/>
              <a:gd name="connsiteX7" fmla="*/ 183560 w 207147"/>
              <a:gd name="connsiteY7" fmla="*/ 37527 h 617463"/>
            </a:gdLst>
            <a:ahLst/>
            <a:cxnLst/>
            <a:rect l="l" t="t" r="r" b="b"/>
            <a:pathLst>
              <a:path w="207147" h="617463">
                <a:moveTo>
                  <a:pt x="183560" y="37527"/>
                </a:moveTo>
                <a:cubicBezTo>
                  <a:pt x="199530" y="123246"/>
                  <a:pt x="235210" y="251421"/>
                  <a:pt x="166484" y="371836"/>
                </a:cubicBezTo>
                <a:cubicBezTo>
                  <a:pt x="97758" y="492251"/>
                  <a:pt x="25572" y="617435"/>
                  <a:pt x="25572" y="617435"/>
                </a:cubicBezTo>
                <a:cubicBezTo>
                  <a:pt x="16269" y="617816"/>
                  <a:pt x="7836" y="614444"/>
                  <a:pt x="0" y="608494"/>
                </a:cubicBezTo>
                <a:cubicBezTo>
                  <a:pt x="0" y="608494"/>
                  <a:pt x="12052" y="553903"/>
                  <a:pt x="29470" y="490168"/>
                </a:cubicBezTo>
                <a:cubicBezTo>
                  <a:pt x="49397" y="417251"/>
                  <a:pt x="74638" y="331481"/>
                  <a:pt x="67450" y="286758"/>
                </a:cubicBezTo>
                <a:cubicBezTo>
                  <a:pt x="53969" y="202944"/>
                  <a:pt x="38494" y="91325"/>
                  <a:pt x="43180" y="37121"/>
                </a:cubicBezTo>
                <a:cubicBezTo>
                  <a:pt x="47866" y="-17089"/>
                  <a:pt x="175158" y="-7545"/>
                  <a:pt x="183560" y="3752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90457" y="2877683"/>
            <a:ext cx="955295" cy="1420088"/>
          </a:xfrm>
          <a:custGeom>
            <a:avLst/>
            <a:gdLst>
              <a:gd name="connsiteX0" fmla="*/ 271979 w 272155"/>
              <a:gd name="connsiteY0" fmla="*/ 373507 h 404571"/>
              <a:gd name="connsiteX1" fmla="*/ 214886 w 272155"/>
              <a:gd name="connsiteY1" fmla="*/ 19164 h 404571"/>
              <a:gd name="connsiteX2" fmla="*/ 75281 w 272155"/>
              <a:gd name="connsiteY2" fmla="*/ 0 h 404571"/>
              <a:gd name="connsiteX3" fmla="*/ 256 w 272155"/>
              <a:gd name="connsiteY3" fmla="*/ 374161 h 404571"/>
              <a:gd name="connsiteX4" fmla="*/ 10448 w 272155"/>
              <a:gd name="connsiteY4" fmla="*/ 389356 h 404571"/>
              <a:gd name="connsiteX5" fmla="*/ 169299 w 272155"/>
              <a:gd name="connsiteY5" fmla="*/ 404571 h 404571"/>
              <a:gd name="connsiteX6" fmla="*/ 264505 w 272155"/>
              <a:gd name="connsiteY6" fmla="*/ 387934 h 404571"/>
              <a:gd name="connsiteX7" fmla="*/ 271979 w 272155"/>
              <a:gd name="connsiteY7" fmla="*/ 373507 h 404571"/>
            </a:gdLst>
            <a:ahLst/>
            <a:cxnLst/>
            <a:rect l="l" t="t" r="r" b="b"/>
            <a:pathLst>
              <a:path w="272155" h="404571">
                <a:moveTo>
                  <a:pt x="271979" y="373507"/>
                </a:moveTo>
                <a:lnTo>
                  <a:pt x="214886" y="19164"/>
                </a:lnTo>
                <a:lnTo>
                  <a:pt x="75281" y="0"/>
                </a:lnTo>
                <a:lnTo>
                  <a:pt x="256" y="374161"/>
                </a:lnTo>
                <a:cubicBezTo>
                  <a:pt x="-1154" y="381191"/>
                  <a:pt x="3399" y="388023"/>
                  <a:pt x="10448" y="389356"/>
                </a:cubicBezTo>
                <a:cubicBezTo>
                  <a:pt x="36438" y="394284"/>
                  <a:pt x="99138" y="404571"/>
                  <a:pt x="169299" y="404571"/>
                </a:cubicBezTo>
                <a:cubicBezTo>
                  <a:pt x="221681" y="404571"/>
                  <a:pt x="251113" y="394386"/>
                  <a:pt x="264505" y="387934"/>
                </a:cubicBezTo>
                <a:cubicBezTo>
                  <a:pt x="269934" y="385325"/>
                  <a:pt x="272938" y="379450"/>
                  <a:pt x="271979" y="3735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430736" y="2884839"/>
            <a:ext cx="477069" cy="1759506"/>
          </a:xfrm>
          <a:custGeom>
            <a:avLst/>
            <a:gdLst>
              <a:gd name="connsiteX0" fmla="*/ 135914 w 135913"/>
              <a:gd name="connsiteY0" fmla="*/ 20034 h 501268"/>
              <a:gd name="connsiteX1" fmla="*/ 122553 w 135913"/>
              <a:gd name="connsiteY1" fmla="*/ 94831 h 501268"/>
              <a:gd name="connsiteX2" fmla="*/ 95115 w 135913"/>
              <a:gd name="connsiteY2" fmla="*/ 308706 h 501268"/>
              <a:gd name="connsiteX3" fmla="*/ 108666 w 135913"/>
              <a:gd name="connsiteY3" fmla="*/ 493059 h 501268"/>
              <a:gd name="connsiteX4" fmla="*/ 176 w 135913"/>
              <a:gd name="connsiteY4" fmla="*/ 460921 h 501268"/>
              <a:gd name="connsiteX5" fmla="*/ 31520 w 135913"/>
              <a:gd name="connsiteY5" fmla="*/ 189351 h 501268"/>
              <a:gd name="connsiteX6" fmla="*/ 98887 w 135913"/>
              <a:gd name="connsiteY6" fmla="*/ 0 h 501268"/>
              <a:gd name="connsiteX7" fmla="*/ 119918 w 135913"/>
              <a:gd name="connsiteY7" fmla="*/ 2248 h 501268"/>
              <a:gd name="connsiteX8" fmla="*/ 135914 w 135913"/>
              <a:gd name="connsiteY8" fmla="*/ 20034 h 501268"/>
              <a:gd name="connsiteX9" fmla="*/ 135914 w 135913"/>
              <a:gd name="connsiteY9" fmla="*/ 20034 h 501268"/>
            </a:gdLst>
            <a:ahLst/>
            <a:cxnLst/>
            <a:rect l="l" t="t" r="r" b="b"/>
            <a:pathLst>
              <a:path w="135913" h="501268">
                <a:moveTo>
                  <a:pt x="135914" y="20034"/>
                </a:moveTo>
                <a:cubicBezTo>
                  <a:pt x="135914" y="45562"/>
                  <a:pt x="131272" y="70841"/>
                  <a:pt x="122553" y="94831"/>
                </a:cubicBezTo>
                <a:cubicBezTo>
                  <a:pt x="105497" y="141764"/>
                  <a:pt x="79913" y="230518"/>
                  <a:pt x="95115" y="308706"/>
                </a:cubicBezTo>
                <a:cubicBezTo>
                  <a:pt x="117010" y="421297"/>
                  <a:pt x="145159" y="466814"/>
                  <a:pt x="108666" y="493059"/>
                </a:cubicBezTo>
                <a:cubicBezTo>
                  <a:pt x="72179" y="519303"/>
                  <a:pt x="2196" y="475514"/>
                  <a:pt x="176" y="460921"/>
                </a:cubicBezTo>
                <a:cubicBezTo>
                  <a:pt x="-1843" y="446323"/>
                  <a:pt x="13797" y="267030"/>
                  <a:pt x="31520" y="189351"/>
                </a:cubicBezTo>
                <a:cubicBezTo>
                  <a:pt x="49243" y="111671"/>
                  <a:pt x="98887" y="0"/>
                  <a:pt x="98887" y="0"/>
                </a:cubicBezTo>
                <a:lnTo>
                  <a:pt x="119918" y="2248"/>
                </a:lnTo>
                <a:cubicBezTo>
                  <a:pt x="129011" y="3213"/>
                  <a:pt x="135914" y="10884"/>
                  <a:pt x="135914" y="20034"/>
                </a:cubicBezTo>
                <a:lnTo>
                  <a:pt x="135914" y="20034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111799" y="2926697"/>
            <a:ext cx="446831" cy="1641968"/>
          </a:xfrm>
          <a:custGeom>
            <a:avLst/>
            <a:gdLst>
              <a:gd name="connsiteX0" fmla="*/ 0 w 127298"/>
              <a:gd name="connsiteY0" fmla="*/ 0 h 467782"/>
              <a:gd name="connsiteX1" fmla="*/ 15767 w 127298"/>
              <a:gd name="connsiteY1" fmla="*/ 127508 h 467782"/>
              <a:gd name="connsiteX2" fmla="*/ 56166 w 127298"/>
              <a:gd name="connsiteY2" fmla="*/ 466191 h 467782"/>
              <a:gd name="connsiteX3" fmla="*/ 127298 w 127298"/>
              <a:gd name="connsiteY3" fmla="*/ 410673 h 467782"/>
              <a:gd name="connsiteX4" fmla="*/ 95142 w 127298"/>
              <a:gd name="connsiteY4" fmla="*/ 277749 h 467782"/>
              <a:gd name="connsiteX5" fmla="*/ 41789 w 127298"/>
              <a:gd name="connsiteY5" fmla="*/ 5734 h 467782"/>
              <a:gd name="connsiteX6" fmla="*/ 0 w 127298"/>
              <a:gd name="connsiteY6" fmla="*/ 0 h 467782"/>
            </a:gdLst>
            <a:ahLst/>
            <a:cxnLst/>
            <a:rect l="l" t="t" r="r" b="b"/>
            <a:pathLst>
              <a:path w="127298" h="467782">
                <a:moveTo>
                  <a:pt x="0" y="0"/>
                </a:moveTo>
                <a:cubicBezTo>
                  <a:pt x="0" y="0"/>
                  <a:pt x="24212" y="52330"/>
                  <a:pt x="15767" y="127508"/>
                </a:cubicBezTo>
                <a:cubicBezTo>
                  <a:pt x="7321" y="202685"/>
                  <a:pt x="-12243" y="431622"/>
                  <a:pt x="56166" y="466191"/>
                </a:cubicBezTo>
                <a:cubicBezTo>
                  <a:pt x="77825" y="477139"/>
                  <a:pt x="127298" y="428663"/>
                  <a:pt x="127298" y="410673"/>
                </a:cubicBezTo>
                <a:cubicBezTo>
                  <a:pt x="127298" y="392684"/>
                  <a:pt x="110788" y="332486"/>
                  <a:pt x="95142" y="277749"/>
                </a:cubicBezTo>
                <a:cubicBezTo>
                  <a:pt x="79496" y="223012"/>
                  <a:pt x="41789" y="5734"/>
                  <a:pt x="41789" y="57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891117" y="2357456"/>
            <a:ext cx="363251" cy="663049"/>
          </a:xfrm>
          <a:custGeom>
            <a:avLst/>
            <a:gdLst>
              <a:gd name="connsiteX0" fmla="*/ 43382 w 103487"/>
              <a:gd name="connsiteY0" fmla="*/ 0 h 188897"/>
              <a:gd name="connsiteX1" fmla="*/ 5 w 103487"/>
              <a:gd name="connsiteY1" fmla="*/ 63208 h 188897"/>
              <a:gd name="connsiteX2" fmla="*/ 12261 w 103487"/>
              <a:gd name="connsiteY2" fmla="*/ 103518 h 188897"/>
              <a:gd name="connsiteX3" fmla="*/ 15169 w 103487"/>
              <a:gd name="connsiteY3" fmla="*/ 127273 h 188897"/>
              <a:gd name="connsiteX4" fmla="*/ 8330 w 103487"/>
              <a:gd name="connsiteY4" fmla="*/ 150432 h 188897"/>
              <a:gd name="connsiteX5" fmla="*/ 28942 w 103487"/>
              <a:gd name="connsiteY5" fmla="*/ 187973 h 188897"/>
              <a:gd name="connsiteX6" fmla="*/ 51853 w 103487"/>
              <a:gd name="connsiteY6" fmla="*/ 184239 h 188897"/>
              <a:gd name="connsiteX7" fmla="*/ 58794 w 103487"/>
              <a:gd name="connsiteY7" fmla="*/ 159359 h 188897"/>
              <a:gd name="connsiteX8" fmla="*/ 57028 w 103487"/>
              <a:gd name="connsiteY8" fmla="*/ 152755 h 188897"/>
              <a:gd name="connsiteX9" fmla="*/ 68801 w 103487"/>
              <a:gd name="connsiteY9" fmla="*/ 132309 h 188897"/>
              <a:gd name="connsiteX10" fmla="*/ 102653 w 103487"/>
              <a:gd name="connsiteY10" fmla="*/ 63214 h 188897"/>
              <a:gd name="connsiteX11" fmla="*/ 43382 w 103487"/>
              <a:gd name="connsiteY11" fmla="*/ 0 h 188897"/>
            </a:gdLst>
            <a:ahLst/>
            <a:cxnLst/>
            <a:rect l="l" t="t" r="r" b="b"/>
            <a:pathLst>
              <a:path w="103487" h="188897">
                <a:moveTo>
                  <a:pt x="43382" y="0"/>
                </a:moveTo>
                <a:cubicBezTo>
                  <a:pt x="12223" y="0"/>
                  <a:pt x="602" y="22180"/>
                  <a:pt x="5" y="63208"/>
                </a:cubicBezTo>
                <a:cubicBezTo>
                  <a:pt x="-217" y="78575"/>
                  <a:pt x="6692" y="93796"/>
                  <a:pt x="12261" y="103518"/>
                </a:cubicBezTo>
                <a:cubicBezTo>
                  <a:pt x="16395" y="110737"/>
                  <a:pt x="17525" y="119291"/>
                  <a:pt x="15169" y="127273"/>
                </a:cubicBezTo>
                <a:lnTo>
                  <a:pt x="8330" y="150432"/>
                </a:lnTo>
                <a:cubicBezTo>
                  <a:pt x="3676" y="171914"/>
                  <a:pt x="13880" y="183693"/>
                  <a:pt x="28942" y="187973"/>
                </a:cubicBezTo>
                <a:cubicBezTo>
                  <a:pt x="36403" y="190093"/>
                  <a:pt x="45344" y="188449"/>
                  <a:pt x="51853" y="184239"/>
                </a:cubicBezTo>
                <a:cubicBezTo>
                  <a:pt x="59600" y="179235"/>
                  <a:pt x="60235" y="168472"/>
                  <a:pt x="58794" y="159359"/>
                </a:cubicBezTo>
                <a:lnTo>
                  <a:pt x="57028" y="152755"/>
                </a:lnTo>
                <a:cubicBezTo>
                  <a:pt x="54647" y="143859"/>
                  <a:pt x="59803" y="134270"/>
                  <a:pt x="68801" y="132309"/>
                </a:cubicBezTo>
                <a:cubicBezTo>
                  <a:pt x="92791" y="127063"/>
                  <a:pt x="96227" y="102051"/>
                  <a:pt x="102653" y="63214"/>
                </a:cubicBezTo>
                <a:cubicBezTo>
                  <a:pt x="109346" y="22720"/>
                  <a:pt x="74535" y="0"/>
                  <a:pt x="43382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852678" y="2277390"/>
            <a:ext cx="506260" cy="304559"/>
          </a:xfrm>
          <a:custGeom>
            <a:avLst/>
            <a:gdLst>
              <a:gd name="connsiteX0" fmla="*/ 126881 w 144229"/>
              <a:gd name="connsiteY0" fmla="*/ 4788 h 86766"/>
              <a:gd name="connsiteX1" fmla="*/ 109012 w 144229"/>
              <a:gd name="connsiteY1" fmla="*/ 10223 h 86766"/>
              <a:gd name="connsiteX2" fmla="*/ 88851 w 144229"/>
              <a:gd name="connsiteY2" fmla="*/ 10351 h 86766"/>
              <a:gd name="connsiteX3" fmla="*/ 53177 w 144229"/>
              <a:gd name="connsiteY3" fmla="*/ 0 h 86766"/>
              <a:gd name="connsiteX4" fmla="*/ 389 w 144229"/>
              <a:gd name="connsiteY4" fmla="*/ 43383 h 86766"/>
              <a:gd name="connsiteX5" fmla="*/ 4371 w 144229"/>
              <a:gd name="connsiteY5" fmla="*/ 65437 h 86766"/>
              <a:gd name="connsiteX6" fmla="*/ 22227 w 144229"/>
              <a:gd name="connsiteY6" fmla="*/ 81604 h 86766"/>
              <a:gd name="connsiteX7" fmla="*/ 22227 w 144229"/>
              <a:gd name="connsiteY7" fmla="*/ 81604 h 86766"/>
              <a:gd name="connsiteX8" fmla="*/ 28977 w 144229"/>
              <a:gd name="connsiteY8" fmla="*/ 86766 h 86766"/>
              <a:gd name="connsiteX9" fmla="*/ 35968 w 144229"/>
              <a:gd name="connsiteY9" fmla="*/ 79775 h 86766"/>
              <a:gd name="connsiteX10" fmla="*/ 35968 w 144229"/>
              <a:gd name="connsiteY10" fmla="*/ 79775 h 86766"/>
              <a:gd name="connsiteX11" fmla="*/ 52656 w 144229"/>
              <a:gd name="connsiteY11" fmla="*/ 59163 h 86766"/>
              <a:gd name="connsiteX12" fmla="*/ 90579 w 144229"/>
              <a:gd name="connsiteY12" fmla="*/ 59430 h 86766"/>
              <a:gd name="connsiteX13" fmla="*/ 143995 w 144229"/>
              <a:gd name="connsiteY13" fmla="*/ 25171 h 86766"/>
              <a:gd name="connsiteX14" fmla="*/ 144230 w 144229"/>
              <a:gd name="connsiteY14" fmla="*/ 20244 h 86766"/>
              <a:gd name="connsiteX15" fmla="*/ 126881 w 144229"/>
              <a:gd name="connsiteY15" fmla="*/ 4788 h 86766"/>
            </a:gdLst>
            <a:ahLst/>
            <a:cxnLst/>
            <a:rect l="l" t="t" r="r" b="b"/>
            <a:pathLst>
              <a:path w="144229" h="86766">
                <a:moveTo>
                  <a:pt x="126881" y="4788"/>
                </a:moveTo>
                <a:lnTo>
                  <a:pt x="109012" y="10223"/>
                </a:lnTo>
                <a:cubicBezTo>
                  <a:pt x="102447" y="12217"/>
                  <a:pt x="95443" y="12262"/>
                  <a:pt x="88851" y="10351"/>
                </a:cubicBezTo>
                <a:lnTo>
                  <a:pt x="53177" y="0"/>
                </a:lnTo>
                <a:cubicBezTo>
                  <a:pt x="31568" y="0"/>
                  <a:pt x="-4119" y="12205"/>
                  <a:pt x="389" y="43383"/>
                </a:cubicBezTo>
                <a:lnTo>
                  <a:pt x="4371" y="65437"/>
                </a:lnTo>
                <a:cubicBezTo>
                  <a:pt x="5958" y="74244"/>
                  <a:pt x="13305" y="80836"/>
                  <a:pt x="22227" y="81604"/>
                </a:cubicBezTo>
                <a:cubicBezTo>
                  <a:pt x="22227" y="81604"/>
                  <a:pt x="22227" y="81604"/>
                  <a:pt x="22227" y="81604"/>
                </a:cubicBezTo>
                <a:cubicBezTo>
                  <a:pt x="23053" y="84652"/>
                  <a:pt x="25821" y="86766"/>
                  <a:pt x="28977" y="86766"/>
                </a:cubicBezTo>
                <a:cubicBezTo>
                  <a:pt x="32838" y="86766"/>
                  <a:pt x="35968" y="83636"/>
                  <a:pt x="35968" y="79775"/>
                </a:cubicBezTo>
                <a:lnTo>
                  <a:pt x="35968" y="79775"/>
                </a:lnTo>
                <a:cubicBezTo>
                  <a:pt x="35968" y="69831"/>
                  <a:pt x="42954" y="61341"/>
                  <a:pt x="52656" y="59163"/>
                </a:cubicBezTo>
                <a:cubicBezTo>
                  <a:pt x="64556" y="56490"/>
                  <a:pt x="77275" y="55855"/>
                  <a:pt x="90579" y="59430"/>
                </a:cubicBezTo>
                <a:cubicBezTo>
                  <a:pt x="115375" y="66091"/>
                  <a:pt x="141518" y="50724"/>
                  <a:pt x="143995" y="25171"/>
                </a:cubicBezTo>
                <a:cubicBezTo>
                  <a:pt x="144153" y="23552"/>
                  <a:pt x="144230" y="21908"/>
                  <a:pt x="144230" y="20244"/>
                </a:cubicBezTo>
                <a:cubicBezTo>
                  <a:pt x="144236" y="9938"/>
                  <a:pt x="135721" y="2349"/>
                  <a:pt x="126881" y="47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854070" y="2521505"/>
            <a:ext cx="97356" cy="120916"/>
          </a:xfrm>
          <a:custGeom>
            <a:avLst/>
            <a:gdLst>
              <a:gd name="connsiteX0" fmla="*/ 27737 w 27736"/>
              <a:gd name="connsiteY0" fmla="*/ 17228 h 34448"/>
              <a:gd name="connsiteX1" fmla="*/ 15037 w 27736"/>
              <a:gd name="connsiteY1" fmla="*/ 34449 h 34448"/>
              <a:gd name="connsiteX2" fmla="*/ 0 w 27736"/>
              <a:gd name="connsiteY2" fmla="*/ 11855 h 34448"/>
              <a:gd name="connsiteX3" fmla="*/ 15037 w 27736"/>
              <a:gd name="connsiteY3" fmla="*/ 0 h 34448"/>
              <a:gd name="connsiteX4" fmla="*/ 27737 w 27736"/>
              <a:gd name="connsiteY4" fmla="*/ 17228 h 34448"/>
            </a:gdLst>
            <a:ahLst/>
            <a:cxnLst/>
            <a:rect l="l" t="t" r="r" b="b"/>
            <a:pathLst>
              <a:path w="27736" h="34448">
                <a:moveTo>
                  <a:pt x="27737" y="17228"/>
                </a:moveTo>
                <a:cubicBezTo>
                  <a:pt x="27737" y="26740"/>
                  <a:pt x="24193" y="34449"/>
                  <a:pt x="15037" y="34449"/>
                </a:cubicBezTo>
                <a:cubicBezTo>
                  <a:pt x="5880" y="34449"/>
                  <a:pt x="0" y="21368"/>
                  <a:pt x="0" y="11855"/>
                </a:cubicBezTo>
                <a:cubicBezTo>
                  <a:pt x="0" y="2343"/>
                  <a:pt x="5880" y="0"/>
                  <a:pt x="15037" y="0"/>
                </a:cubicBezTo>
                <a:cubicBezTo>
                  <a:pt x="24193" y="0"/>
                  <a:pt x="27737" y="7709"/>
                  <a:pt x="27737" y="17228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938122" y="2728547"/>
            <a:ext cx="183327" cy="123571"/>
          </a:xfrm>
          <a:custGeom>
            <a:avLst/>
            <a:gdLst>
              <a:gd name="connsiteX0" fmla="*/ 0 w 52228"/>
              <a:gd name="connsiteY0" fmla="*/ 0 h 35204"/>
              <a:gd name="connsiteX1" fmla="*/ 52229 w 52228"/>
              <a:gd name="connsiteY1" fmla="*/ 27654 h 35204"/>
              <a:gd name="connsiteX2" fmla="*/ 44755 w 52228"/>
              <a:gd name="connsiteY2" fmla="*/ 35204 h 35204"/>
              <a:gd name="connsiteX3" fmla="*/ 0 w 52228"/>
              <a:gd name="connsiteY3" fmla="*/ 0 h 35204"/>
            </a:gdLst>
            <a:ahLst/>
            <a:cxnLst/>
            <a:rect l="l" t="t" r="r" b="b"/>
            <a:pathLst>
              <a:path w="52228" h="35204">
                <a:moveTo>
                  <a:pt x="0" y="0"/>
                </a:moveTo>
                <a:cubicBezTo>
                  <a:pt x="0" y="0"/>
                  <a:pt x="23273" y="31991"/>
                  <a:pt x="52229" y="27654"/>
                </a:cubicBezTo>
                <a:cubicBezTo>
                  <a:pt x="52229" y="27654"/>
                  <a:pt x="46215" y="30531"/>
                  <a:pt x="44755" y="35204"/>
                </a:cubicBezTo>
                <a:cubicBezTo>
                  <a:pt x="44748" y="35204"/>
                  <a:pt x="17246" y="3317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574116" y="2884815"/>
            <a:ext cx="1180320" cy="616014"/>
          </a:xfrm>
          <a:custGeom>
            <a:avLst/>
            <a:gdLst>
              <a:gd name="connsiteX0" fmla="*/ 58039 w 336263"/>
              <a:gd name="connsiteY0" fmla="*/ 0 h 175497"/>
              <a:gd name="connsiteX1" fmla="*/ 151479 w 336263"/>
              <a:gd name="connsiteY1" fmla="*/ 104743 h 175497"/>
              <a:gd name="connsiteX2" fmla="*/ 336264 w 336263"/>
              <a:gd name="connsiteY2" fmla="*/ 124885 h 175497"/>
              <a:gd name="connsiteX3" fmla="*/ 336264 w 336263"/>
              <a:gd name="connsiteY3" fmla="*/ 158985 h 175497"/>
              <a:gd name="connsiteX4" fmla="*/ 57772 w 336263"/>
              <a:gd name="connsiteY4" fmla="*/ 151752 h 175497"/>
              <a:gd name="connsiteX5" fmla="*/ 58039 w 336263"/>
              <a:gd name="connsiteY5" fmla="*/ 0 h 175497"/>
            </a:gdLst>
            <a:ahLst/>
            <a:cxnLst/>
            <a:rect l="l" t="t" r="r" b="b"/>
            <a:pathLst>
              <a:path w="336263" h="175497">
                <a:moveTo>
                  <a:pt x="58039" y="0"/>
                </a:moveTo>
                <a:cubicBezTo>
                  <a:pt x="58039" y="0"/>
                  <a:pt x="48056" y="77622"/>
                  <a:pt x="151479" y="104743"/>
                </a:cubicBezTo>
                <a:cubicBezTo>
                  <a:pt x="254901" y="131864"/>
                  <a:pt x="336264" y="124885"/>
                  <a:pt x="336264" y="124885"/>
                </a:cubicBezTo>
                <a:lnTo>
                  <a:pt x="336264" y="158985"/>
                </a:lnTo>
                <a:cubicBezTo>
                  <a:pt x="336264" y="158985"/>
                  <a:pt x="163499" y="200571"/>
                  <a:pt x="57772" y="151752"/>
                </a:cubicBezTo>
                <a:cubicBezTo>
                  <a:pt x="-47956" y="102934"/>
                  <a:pt x="15722" y="5639"/>
                  <a:pt x="58039" y="0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3108282" y="2927901"/>
            <a:ext cx="173719" cy="297205"/>
          </a:xfrm>
          <a:custGeom>
            <a:avLst/>
            <a:gdLst>
              <a:gd name="connsiteX0" fmla="*/ 5194 w 49491"/>
              <a:gd name="connsiteY0" fmla="*/ 0 h 84671"/>
              <a:gd name="connsiteX1" fmla="*/ 49492 w 49491"/>
              <a:gd name="connsiteY1" fmla="*/ 0 h 84671"/>
              <a:gd name="connsiteX2" fmla="*/ 44748 w 49491"/>
              <a:gd name="connsiteY2" fmla="*/ 84671 h 84671"/>
              <a:gd name="connsiteX3" fmla="*/ 0 w 49491"/>
              <a:gd name="connsiteY3" fmla="*/ 83541 h 84671"/>
            </a:gdLst>
            <a:ahLst/>
            <a:cxnLst/>
            <a:rect l="l" t="t" r="r" b="b"/>
            <a:pathLst>
              <a:path w="49491" h="84671">
                <a:moveTo>
                  <a:pt x="5194" y="0"/>
                </a:moveTo>
                <a:lnTo>
                  <a:pt x="49492" y="0"/>
                </a:lnTo>
                <a:lnTo>
                  <a:pt x="44748" y="84671"/>
                </a:lnTo>
                <a:lnTo>
                  <a:pt x="0" y="835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3126137" y="2945067"/>
            <a:ext cx="137235" cy="247918"/>
          </a:xfrm>
          <a:custGeom>
            <a:avLst/>
            <a:gdLst>
              <a:gd name="connsiteX0" fmla="*/ 4064 w 39097"/>
              <a:gd name="connsiteY0" fmla="*/ 502 h 70630"/>
              <a:gd name="connsiteX1" fmla="*/ 39097 w 39097"/>
              <a:gd name="connsiteY1" fmla="*/ 0 h 70630"/>
              <a:gd name="connsiteX2" fmla="*/ 35592 w 39097"/>
              <a:gd name="connsiteY2" fmla="*/ 50292 h 70630"/>
              <a:gd name="connsiteX3" fmla="*/ 35255 w 39097"/>
              <a:gd name="connsiteY3" fmla="*/ 70631 h 70630"/>
              <a:gd name="connsiteX4" fmla="*/ 0 w 39097"/>
              <a:gd name="connsiteY4" fmla="*/ 70066 h 70630"/>
            </a:gdLst>
            <a:ahLst/>
            <a:cxnLst/>
            <a:rect l="l" t="t" r="r" b="b"/>
            <a:pathLst>
              <a:path w="39097" h="70630">
                <a:moveTo>
                  <a:pt x="4064" y="502"/>
                </a:moveTo>
                <a:lnTo>
                  <a:pt x="39097" y="0"/>
                </a:lnTo>
                <a:lnTo>
                  <a:pt x="35592" y="50292"/>
                </a:lnTo>
                <a:lnTo>
                  <a:pt x="35255" y="70631"/>
                </a:lnTo>
                <a:lnTo>
                  <a:pt x="0" y="700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3237846" y="3128961"/>
            <a:ext cx="44153" cy="77886"/>
          </a:xfrm>
          <a:custGeom>
            <a:avLst/>
            <a:gdLst>
              <a:gd name="connsiteX0" fmla="*/ 9176 w 12579"/>
              <a:gd name="connsiteY0" fmla="*/ 3457 h 22189"/>
              <a:gd name="connsiteX1" fmla="*/ 375 w 12579"/>
              <a:gd name="connsiteY1" fmla="*/ 1171 h 22189"/>
              <a:gd name="connsiteX2" fmla="*/ 10548 w 12579"/>
              <a:gd name="connsiteY2" fmla="*/ 22190 h 22189"/>
              <a:gd name="connsiteX3" fmla="*/ 12580 w 12579"/>
              <a:gd name="connsiteY3" fmla="*/ 4562 h 22189"/>
              <a:gd name="connsiteX4" fmla="*/ 9176 w 12579"/>
              <a:gd name="connsiteY4" fmla="*/ 3457 h 22189"/>
            </a:gdLst>
            <a:ahLst/>
            <a:cxnLst/>
            <a:rect l="l" t="t" r="r" b="b"/>
            <a:pathLst>
              <a:path w="12579" h="22189">
                <a:moveTo>
                  <a:pt x="9176" y="3457"/>
                </a:moveTo>
                <a:cubicBezTo>
                  <a:pt x="9176" y="3457"/>
                  <a:pt x="3086" y="-2442"/>
                  <a:pt x="375" y="1171"/>
                </a:cubicBezTo>
                <a:cubicBezTo>
                  <a:pt x="-2336" y="4791"/>
                  <a:pt x="10548" y="22190"/>
                  <a:pt x="10548" y="22190"/>
                </a:cubicBezTo>
                <a:lnTo>
                  <a:pt x="12580" y="4562"/>
                </a:lnTo>
                <a:lnTo>
                  <a:pt x="9176" y="345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3095726" y="3030766"/>
            <a:ext cx="65038" cy="129274"/>
          </a:xfrm>
          <a:custGeom>
            <a:avLst/>
            <a:gdLst>
              <a:gd name="connsiteX0" fmla="*/ 6950 w 18529"/>
              <a:gd name="connsiteY0" fmla="*/ 0 h 36829"/>
              <a:gd name="connsiteX1" fmla="*/ 18494 w 18529"/>
              <a:gd name="connsiteY1" fmla="*/ 15139 h 36829"/>
              <a:gd name="connsiteX2" fmla="*/ 2784 w 18529"/>
              <a:gd name="connsiteY2" fmla="*/ 36157 h 36829"/>
              <a:gd name="connsiteX3" fmla="*/ 6950 w 18529"/>
              <a:gd name="connsiteY3" fmla="*/ 0 h 36829"/>
            </a:gdLst>
            <a:ahLst/>
            <a:cxnLst/>
            <a:rect l="l" t="t" r="r" b="b"/>
            <a:pathLst>
              <a:path w="18529" h="36829">
                <a:moveTo>
                  <a:pt x="6950" y="0"/>
                </a:moveTo>
                <a:cubicBezTo>
                  <a:pt x="6950" y="0"/>
                  <a:pt x="19281" y="4515"/>
                  <a:pt x="18494" y="15139"/>
                </a:cubicBezTo>
                <a:cubicBezTo>
                  <a:pt x="17700" y="25762"/>
                  <a:pt x="9902" y="40113"/>
                  <a:pt x="2784" y="36157"/>
                </a:cubicBezTo>
                <a:cubicBezTo>
                  <a:pt x="-4334" y="32201"/>
                  <a:pt x="4111" y="235"/>
                  <a:pt x="6950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11849100" y="1392537"/>
            <a:ext cx="342900" cy="4758176"/>
          </a:xfrm>
          <a:custGeom>
            <a:avLst/>
            <a:gdLst>
              <a:gd name="connsiteX0" fmla="*/ 218958 w 342900"/>
              <a:gd name="connsiteY0" fmla="*/ 0 h 4758176"/>
              <a:gd name="connsiteX1" fmla="*/ 342900 w 342900"/>
              <a:gd name="connsiteY1" fmla="*/ 0 h 4758176"/>
              <a:gd name="connsiteX2" fmla="*/ 342900 w 342900"/>
              <a:gd name="connsiteY2" fmla="*/ 4758176 h 4758176"/>
              <a:gd name="connsiteX3" fmla="*/ 218958 w 342900"/>
              <a:gd name="connsiteY3" fmla="*/ 4758176 h 4758176"/>
              <a:gd name="connsiteX4" fmla="*/ 0 w 342900"/>
              <a:gd name="connsiteY4" fmla="*/ 4539218 h 4758176"/>
              <a:gd name="connsiteX5" fmla="*/ 0 w 342900"/>
              <a:gd name="connsiteY5" fmla="*/ 218958 h 4758176"/>
              <a:gd name="connsiteX6" fmla="*/ 218958 w 342900"/>
              <a:gd name="connsiteY6" fmla="*/ 0 h 4758176"/>
            </a:gdLst>
            <a:ahLst/>
            <a:cxnLst/>
            <a:rect l="l" t="t" r="r" b="b"/>
            <a:pathLst>
              <a:path w="342900" h="4758176">
                <a:moveTo>
                  <a:pt x="218958" y="0"/>
                </a:moveTo>
                <a:lnTo>
                  <a:pt x="342900" y="0"/>
                </a:lnTo>
                <a:lnTo>
                  <a:pt x="342900" y="4758176"/>
                </a:lnTo>
                <a:lnTo>
                  <a:pt x="218958" y="4758176"/>
                </a:lnTo>
                <a:cubicBezTo>
                  <a:pt x="98031" y="4758176"/>
                  <a:pt x="0" y="4660145"/>
                  <a:pt x="0" y="4539218"/>
                </a:cubicBezTo>
                <a:lnTo>
                  <a:pt x="0" y="218958"/>
                </a:lnTo>
                <a:cubicBezTo>
                  <a:pt x="0" y="98031"/>
                  <a:pt x="98031" y="0"/>
                  <a:pt x="21895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2381860" y="1488564"/>
            <a:ext cx="2022720" cy="1101151"/>
          </a:xfrm>
          <a:custGeom>
            <a:avLst/>
            <a:gdLst>
              <a:gd name="connsiteX0" fmla="*/ 1919231 w 1974814"/>
              <a:gd name="connsiteY0" fmla="*/ 1615311 h 1615310"/>
              <a:gd name="connsiteX1" fmla="*/ 55550 w 1974814"/>
              <a:gd name="connsiteY1" fmla="*/ 1615311 h 1615310"/>
              <a:gd name="connsiteX2" fmla="*/ 0 w 1974814"/>
              <a:gd name="connsiteY2" fmla="*/ 1559751 h 1615310"/>
              <a:gd name="connsiteX3" fmla="*/ 0 w 1974814"/>
              <a:gd name="connsiteY3" fmla="*/ 55560 h 1615310"/>
              <a:gd name="connsiteX4" fmla="*/ 55550 w 1974814"/>
              <a:gd name="connsiteY4" fmla="*/ 0 h 1615310"/>
              <a:gd name="connsiteX5" fmla="*/ 1919231 w 1974814"/>
              <a:gd name="connsiteY5" fmla="*/ 0 h 1615310"/>
              <a:gd name="connsiteX6" fmla="*/ 1974815 w 1974814"/>
              <a:gd name="connsiteY6" fmla="*/ 55560 h 1615310"/>
              <a:gd name="connsiteX7" fmla="*/ 1974815 w 1974814"/>
              <a:gd name="connsiteY7" fmla="*/ 1559754 h 1615310"/>
              <a:gd name="connsiteX8" fmla="*/ 1919231 w 1974814"/>
              <a:gd name="connsiteY8" fmla="*/ 1615311 h 1615310"/>
            </a:gdLst>
            <a:ahLst/>
            <a:cxnLst/>
            <a:rect l="l" t="t" r="r" b="b"/>
            <a:pathLst>
              <a:path w="1974814" h="1615310">
                <a:moveTo>
                  <a:pt x="1919231" y="1615311"/>
                </a:moveTo>
                <a:lnTo>
                  <a:pt x="55550" y="1615311"/>
                </a:lnTo>
                <a:cubicBezTo>
                  <a:pt x="24889" y="1615311"/>
                  <a:pt x="0" y="1590436"/>
                  <a:pt x="0" y="1559751"/>
                </a:cubicBezTo>
                <a:lnTo>
                  <a:pt x="0" y="55560"/>
                </a:lnTo>
                <a:cubicBezTo>
                  <a:pt x="0" y="24875"/>
                  <a:pt x="24889" y="0"/>
                  <a:pt x="55550" y="0"/>
                </a:cubicBezTo>
                <a:lnTo>
                  <a:pt x="1919231" y="0"/>
                </a:lnTo>
                <a:cubicBezTo>
                  <a:pt x="1949925" y="0"/>
                  <a:pt x="1974815" y="24875"/>
                  <a:pt x="1974815" y="55560"/>
                </a:cubicBezTo>
                <a:lnTo>
                  <a:pt x="1974815" y="1559754"/>
                </a:lnTo>
                <a:cubicBezTo>
                  <a:pt x="1974815" y="1590436"/>
                  <a:pt x="1949925" y="1615311"/>
                  <a:pt x="1919231" y="1615311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2526678" y="1614996"/>
            <a:ext cx="672669" cy="536764"/>
          </a:xfrm>
          <a:custGeom>
            <a:avLst/>
            <a:gdLst>
              <a:gd name="connsiteX0" fmla="*/ 0 w 761617"/>
              <a:gd name="connsiteY0" fmla="*/ 0 h 607741"/>
              <a:gd name="connsiteX1" fmla="*/ 761618 w 761617"/>
              <a:gd name="connsiteY1" fmla="*/ 0 h 607741"/>
              <a:gd name="connsiteX2" fmla="*/ 761618 w 761617"/>
              <a:gd name="connsiteY2" fmla="*/ 607741 h 607741"/>
              <a:gd name="connsiteX3" fmla="*/ 0 w 761617"/>
              <a:gd name="connsiteY3" fmla="*/ 607741 h 607741"/>
            </a:gdLst>
            <a:ahLst/>
            <a:cxnLst/>
            <a:rect l="l" t="t" r="r" b="b"/>
            <a:pathLst>
              <a:path w="761617" h="607741">
                <a:moveTo>
                  <a:pt x="0" y="0"/>
                </a:moveTo>
                <a:lnTo>
                  <a:pt x="761618" y="0"/>
                </a:lnTo>
                <a:lnTo>
                  <a:pt x="761618" y="607741"/>
                </a:lnTo>
                <a:lnTo>
                  <a:pt x="0" y="60774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3302201" y="1614996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3302201" y="171173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3302201" y="1808481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3302201" y="1905222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3302201" y="200196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2526677" y="2230248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526677" y="2326990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526677" y="2423736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3302202" y="2098711"/>
            <a:ext cx="513699" cy="43845"/>
          </a:xfrm>
          <a:custGeom>
            <a:avLst/>
            <a:gdLst>
              <a:gd name="connsiteX0" fmla="*/ 0 w 581626"/>
              <a:gd name="connsiteY0" fmla="*/ 0 h 49642"/>
              <a:gd name="connsiteX1" fmla="*/ 581626 w 581626"/>
              <a:gd name="connsiteY1" fmla="*/ 0 h 49642"/>
              <a:gd name="connsiteX2" fmla="*/ 581626 w 581626"/>
              <a:gd name="connsiteY2" fmla="*/ 49642 h 49642"/>
              <a:gd name="connsiteX3" fmla="*/ 0 w 581626"/>
              <a:gd name="connsiteY3" fmla="*/ 49642 h 49642"/>
            </a:gdLst>
            <a:ahLst/>
            <a:cxnLst/>
            <a:rect l="l" t="t" r="r" b="b"/>
            <a:pathLst>
              <a:path w="581626" h="49642">
                <a:moveTo>
                  <a:pt x="0" y="0"/>
                </a:moveTo>
                <a:lnTo>
                  <a:pt x="581626" y="0"/>
                </a:lnTo>
                <a:lnTo>
                  <a:pt x="581626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4920886" y="3416300"/>
            <a:ext cx="6498863" cy="3359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zh-CN" altLang="en-US" sz="4400" dirty="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存在的问题与改进方向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708086" y="2085060"/>
            <a:ext cx="4341013" cy="830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zh-CN" altLang="en-US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改进方向：</a:t>
            </a: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1708086" y="1416422"/>
            <a:ext cx="4341013" cy="6631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问题描述：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rot="18812611">
            <a:off x="820965" y="1741610"/>
            <a:ext cx="686901" cy="686901"/>
          </a:xfrm>
          <a:prstGeom prst="roundRect">
            <a:avLst>
              <a:gd name="adj" fmla="val 1519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9895" y="1885180"/>
            <a:ext cx="369041" cy="39976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存在的问题和改进方向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2E771FFB-3BE6-0734-6430-32571E75872F}"/>
              </a:ext>
            </a:extLst>
          </p:cNvPr>
          <p:cNvSpPr txBox="1"/>
          <p:nvPr/>
        </p:nvSpPr>
        <p:spPr>
          <a:xfrm>
            <a:off x="1720106" y="3582265"/>
            <a:ext cx="4341013" cy="8301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zh-CN" altLang="en-US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改进方向：</a:t>
            </a:r>
            <a:endParaRPr kumimoji="1" lang="zh-CN" alt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6C9D48E-2577-671F-586B-CBF2D669F84E}"/>
              </a:ext>
            </a:extLst>
          </p:cNvPr>
          <p:cNvSpPr txBox="1"/>
          <p:nvPr/>
        </p:nvSpPr>
        <p:spPr>
          <a:xfrm>
            <a:off x="1720106" y="2913627"/>
            <a:ext cx="4341013" cy="6631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问题描述：</a:t>
            </a:r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8114CE14-AD8E-2A15-1D04-1E9BE9951FA4}"/>
              </a:ext>
            </a:extLst>
          </p:cNvPr>
          <p:cNvSpPr txBox="1"/>
          <p:nvPr/>
        </p:nvSpPr>
        <p:spPr>
          <a:xfrm rot="18812611">
            <a:off x="832985" y="3238815"/>
            <a:ext cx="686901" cy="686901"/>
          </a:xfrm>
          <a:prstGeom prst="roundRect">
            <a:avLst>
              <a:gd name="adj" fmla="val 1519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0470345A-E314-7A69-2760-A1283BAA6E19}"/>
              </a:ext>
            </a:extLst>
          </p:cNvPr>
          <p:cNvSpPr txBox="1"/>
          <p:nvPr/>
        </p:nvSpPr>
        <p:spPr>
          <a:xfrm>
            <a:off x="991915" y="3382385"/>
            <a:ext cx="369041" cy="39976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1225" y="1765300"/>
            <a:ext cx="3101783" cy="40767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71225" y="1663849"/>
            <a:ext cx="3101783" cy="98532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2266" y="2265352"/>
            <a:ext cx="2679700" cy="3025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ctr">
            <a:spAutoFit/>
          </a:bodyPr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XXX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155395" y="2994514"/>
            <a:ext cx="2733442" cy="1731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XXX</a:t>
            </a:r>
            <a:endParaRPr kumimoji="1" lang="zh-CN" altLang="en-US" dirty="0"/>
          </a:p>
        </p:txBody>
      </p:sp>
      <p:cxnSp>
        <p:nvCxnSpPr>
          <p:cNvPr id="6" name="标题 1"/>
          <p:cNvCxnSpPr/>
          <p:nvPr/>
        </p:nvCxnSpPr>
        <p:spPr>
          <a:xfrm>
            <a:off x="2330664" y="2856895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4545109" y="1765300"/>
            <a:ext cx="3101783" cy="40767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45109" y="1663849"/>
            <a:ext cx="3101783" cy="98532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68850" y="2265352"/>
            <a:ext cx="2654300" cy="3025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ctr">
            <a:spAutoFit/>
          </a:bodyPr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XXX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735629" y="2994514"/>
            <a:ext cx="2720742" cy="1731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XXXX</a:t>
            </a:r>
            <a:endParaRPr kumimoji="1" lang="zh-CN" altLang="en-US" dirty="0"/>
          </a:p>
        </p:txBody>
      </p:sp>
      <p:cxnSp>
        <p:nvCxnSpPr>
          <p:cNvPr id="11" name="标题 1"/>
          <p:cNvCxnSpPr/>
          <p:nvPr/>
        </p:nvCxnSpPr>
        <p:spPr>
          <a:xfrm>
            <a:off x="5904548" y="2856895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8118993" y="1765300"/>
            <a:ext cx="3101783" cy="407382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18993" y="1663849"/>
            <a:ext cx="3101783" cy="98532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49084" y="2265352"/>
            <a:ext cx="2641600" cy="3025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ctr">
            <a:spAutoFit/>
          </a:bodyPr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XXXX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22213" y="2994514"/>
            <a:ext cx="2695342" cy="1724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XXXXX</a:t>
            </a:r>
            <a:endParaRPr kumimoji="1" lang="zh-CN" altLang="en-US" dirty="0"/>
          </a:p>
        </p:txBody>
      </p:sp>
      <p:cxnSp>
        <p:nvCxnSpPr>
          <p:cNvPr id="16" name="标题 1"/>
          <p:cNvCxnSpPr/>
          <p:nvPr/>
        </p:nvCxnSpPr>
        <p:spPr>
          <a:xfrm>
            <a:off x="9478431" y="2856895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科研研究方向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E27FD7BF-CD9C-59EE-FF0A-9417B9781EE6}"/>
              </a:ext>
            </a:extLst>
          </p:cNvPr>
          <p:cNvSpPr txBox="1"/>
          <p:nvPr/>
        </p:nvSpPr>
        <p:spPr>
          <a:xfrm>
            <a:off x="690879" y="1016000"/>
            <a:ext cx="8257178" cy="783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t"/>
          <a:lstStyle/>
          <a:p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请从科研角度，针对大语言模型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RAG</a:t>
            </a: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或 微调训练方向，提出在这个领域你认为可研究的方向。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-110611" y="-51955"/>
            <a:ext cx="5228995" cy="2090496"/>
          </a:xfrm>
          <a:custGeom>
            <a:avLst/>
            <a:gdLst>
              <a:gd name="connsiteX0" fmla="*/ 23524 w 3604464"/>
              <a:gd name="connsiteY0" fmla="*/ 66712 h 1441026"/>
              <a:gd name="connsiteX1" fmla="*/ 1637961 w 3604464"/>
              <a:gd name="connsiteY1" fmla="*/ 795322 h 1441026"/>
              <a:gd name="connsiteX2" fmla="*/ 2946163 w 3604464"/>
              <a:gd name="connsiteY2" fmla="*/ 817752 h 1441026"/>
              <a:gd name="connsiteX3" fmla="*/ 3604464 w 3604464"/>
              <a:gd name="connsiteY3" fmla="*/ 1441026 h 1441026"/>
              <a:gd name="connsiteX4" fmla="*/ 13744 w 3604464"/>
              <a:gd name="connsiteY4" fmla="*/ 1419313 h 1441026"/>
              <a:gd name="connsiteX5" fmla="*/ 23524 w 3604464"/>
              <a:gd name="connsiteY5" fmla="*/ 66712 h 1441026"/>
              <a:gd name="connsiteX6" fmla="*/ 40588 w 3607240"/>
              <a:gd name="connsiteY6" fmla="*/ 73693 h 1443245"/>
            </a:gdLst>
            <a:ahLst/>
            <a:cxnLst/>
            <a:rect l="l" t="t" r="r" b="b"/>
            <a:pathLst>
              <a:path w="3604464" h="1441026">
                <a:moveTo>
                  <a:pt x="23524" y="66712"/>
                </a:moveTo>
                <a:cubicBezTo>
                  <a:pt x="336296" y="-252393"/>
                  <a:pt x="1150855" y="670149"/>
                  <a:pt x="1637961" y="795322"/>
                </a:cubicBezTo>
                <a:cubicBezTo>
                  <a:pt x="2125068" y="920495"/>
                  <a:pt x="2618413" y="710135"/>
                  <a:pt x="2946163" y="817752"/>
                </a:cubicBezTo>
                <a:cubicBezTo>
                  <a:pt x="3273913" y="925369"/>
                  <a:pt x="3580703" y="1196039"/>
                  <a:pt x="3604464" y="1441026"/>
                </a:cubicBezTo>
                <a:cubicBezTo>
                  <a:pt x="2705887" y="1398676"/>
                  <a:pt x="590570" y="1467655"/>
                  <a:pt x="13744" y="1419313"/>
                </a:cubicBezTo>
                <a:cubicBezTo>
                  <a:pt x="-29682" y="926471"/>
                  <a:pt x="45678" y="515309"/>
                  <a:pt x="23524" y="667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011599" y="2961898"/>
            <a:ext cx="363304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H"/>
                <a:ea typeface="OPPOSans H"/>
                <a:cs typeface="OPPOSans H"/>
              </a:rPr>
              <a:t>项目应用场景与价值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7621699" y="2961898"/>
            <a:ext cx="380640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H"/>
                <a:ea typeface="OPPOSans H"/>
                <a:cs typeface="OPPOSans H"/>
              </a:rPr>
              <a:t>技术</a:t>
            </a:r>
            <a:r>
              <a:rPr kumimoji="1" lang="zh-CN" altLang="en-US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H"/>
                <a:ea typeface="OPPOSans H"/>
                <a:cs typeface="OPPOSans H"/>
              </a:rPr>
              <a:t>实现方案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2240231" y="2807968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63140" y="2908558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834168" y="2807968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57077" y="2908558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11599" y="3976191"/>
            <a:ext cx="363304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H"/>
                <a:ea typeface="OPPOSans H"/>
                <a:cs typeface="OPPOSans H"/>
              </a:rPr>
              <a:t>成果展示与分析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7621699" y="3976191"/>
            <a:ext cx="380640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H"/>
                <a:ea typeface="OPPOSans H"/>
                <a:cs typeface="OPPOSans H"/>
              </a:rPr>
              <a:t>存在的问题与改进方向</a:t>
            </a:r>
            <a:endParaRPr kumimoji="1" lang="zh-CN" altLang="en-US" sz="2000" dirty="0"/>
          </a:p>
        </p:txBody>
      </p:sp>
      <p:sp>
        <p:nvSpPr>
          <p:cNvPr id="11" name="标题 1"/>
          <p:cNvSpPr txBox="1"/>
          <p:nvPr/>
        </p:nvSpPr>
        <p:spPr>
          <a:xfrm>
            <a:off x="2240231" y="3822261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63140" y="3922851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834168" y="3822261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57077" y="3922851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04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56000" y="1659659"/>
            <a:ext cx="2880000" cy="4601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  <a:latin typeface="OPPOSans R"/>
                <a:ea typeface="OPPOSans R"/>
                <a:cs typeface="OPPOSans R"/>
              </a:rPr>
              <a:t>CONTENTS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994226" y="946846"/>
            <a:ext cx="2203548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600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7658100" y="5000312"/>
            <a:ext cx="4657080" cy="1861850"/>
          </a:xfrm>
          <a:custGeom>
            <a:avLst/>
            <a:gdLst>
              <a:gd name="connsiteX0" fmla="*/ 23524 w 3604464"/>
              <a:gd name="connsiteY0" fmla="*/ 66712 h 1441026"/>
              <a:gd name="connsiteX1" fmla="*/ 1637961 w 3604464"/>
              <a:gd name="connsiteY1" fmla="*/ 795322 h 1441026"/>
              <a:gd name="connsiteX2" fmla="*/ 2946163 w 3604464"/>
              <a:gd name="connsiteY2" fmla="*/ 817752 h 1441026"/>
              <a:gd name="connsiteX3" fmla="*/ 3604464 w 3604464"/>
              <a:gd name="connsiteY3" fmla="*/ 1441026 h 1441026"/>
              <a:gd name="connsiteX4" fmla="*/ 13744 w 3604464"/>
              <a:gd name="connsiteY4" fmla="*/ 1419313 h 1441026"/>
              <a:gd name="connsiteX5" fmla="*/ 23524 w 3604464"/>
              <a:gd name="connsiteY5" fmla="*/ 66712 h 1441026"/>
              <a:gd name="connsiteX6" fmla="*/ 40588 w 3607240"/>
              <a:gd name="connsiteY6" fmla="*/ 73693 h 1443245"/>
            </a:gdLst>
            <a:ahLst/>
            <a:cxnLst/>
            <a:rect l="l" t="t" r="r" b="b"/>
            <a:pathLst>
              <a:path w="3604464" h="1441026">
                <a:moveTo>
                  <a:pt x="23524" y="66712"/>
                </a:moveTo>
                <a:cubicBezTo>
                  <a:pt x="336296" y="-252393"/>
                  <a:pt x="1150855" y="670149"/>
                  <a:pt x="1637961" y="795322"/>
                </a:cubicBezTo>
                <a:cubicBezTo>
                  <a:pt x="2125068" y="920495"/>
                  <a:pt x="2618413" y="710135"/>
                  <a:pt x="2946163" y="817752"/>
                </a:cubicBezTo>
                <a:cubicBezTo>
                  <a:pt x="3273913" y="925369"/>
                  <a:pt x="3580703" y="1196039"/>
                  <a:pt x="3604464" y="1441026"/>
                </a:cubicBezTo>
                <a:cubicBezTo>
                  <a:pt x="2705887" y="1398676"/>
                  <a:pt x="590570" y="1467655"/>
                  <a:pt x="13744" y="1419313"/>
                </a:cubicBezTo>
                <a:cubicBezTo>
                  <a:pt x="-29682" y="926471"/>
                  <a:pt x="45678" y="515309"/>
                  <a:pt x="23524" y="667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011599" y="4990484"/>
            <a:ext cx="363304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H"/>
                <a:ea typeface="OPPOSans H"/>
                <a:cs typeface="OPPOSans H"/>
              </a:rPr>
              <a:t>成员分工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2240231" y="4836554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263140" y="4937144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05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621699" y="4990484"/>
            <a:ext cx="380640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H"/>
                <a:ea typeface="OPPOSans H"/>
                <a:cs typeface="OPPOSans H"/>
              </a:rPr>
              <a:t>总结与展望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6834168" y="4836554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857077" y="4937144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-2150321" y="2150321"/>
            <a:ext cx="6858000" cy="2557358"/>
          </a:xfrm>
          <a:custGeom>
            <a:avLst/>
            <a:gdLst>
              <a:gd name="connsiteX0" fmla="*/ 0 w 6858000"/>
              <a:gd name="connsiteY0" fmla="*/ 2557358 h 2557358"/>
              <a:gd name="connsiteX1" fmla="*/ 0 w 6858000"/>
              <a:gd name="connsiteY1" fmla="*/ 750868 h 2557358"/>
              <a:gd name="connsiteX2" fmla="*/ 750868 w 6858000"/>
              <a:gd name="connsiteY2" fmla="*/ 0 h 2557358"/>
              <a:gd name="connsiteX3" fmla="*/ 6107132 w 6858000"/>
              <a:gd name="connsiteY3" fmla="*/ 0 h 2557358"/>
              <a:gd name="connsiteX4" fmla="*/ 6854124 w 6858000"/>
              <a:gd name="connsiteY4" fmla="*/ 674096 h 2557358"/>
              <a:gd name="connsiteX5" fmla="*/ 6858000 w 6858000"/>
              <a:gd name="connsiteY5" fmla="*/ 750858 h 2557358"/>
              <a:gd name="connsiteX6" fmla="*/ 6858000 w 6858000"/>
              <a:gd name="connsiteY6" fmla="*/ 2557358 h 2557358"/>
            </a:gdLst>
            <a:ahLst/>
            <a:cxnLst/>
            <a:rect l="l" t="t" r="r" b="b"/>
            <a:pathLst>
              <a:path w="6858000" h="2557358">
                <a:moveTo>
                  <a:pt x="0" y="2557358"/>
                </a:moveTo>
                <a:lnTo>
                  <a:pt x="0" y="750868"/>
                </a:lnTo>
                <a:cubicBezTo>
                  <a:pt x="0" y="336175"/>
                  <a:pt x="336175" y="0"/>
                  <a:pt x="750868" y="0"/>
                </a:cubicBezTo>
                <a:lnTo>
                  <a:pt x="6107132" y="0"/>
                </a:lnTo>
                <a:cubicBezTo>
                  <a:pt x="6495907" y="0"/>
                  <a:pt x="6815672" y="295466"/>
                  <a:pt x="6854124" y="674096"/>
                </a:cubicBezTo>
                <a:lnTo>
                  <a:pt x="6858000" y="750858"/>
                </a:lnTo>
                <a:lnTo>
                  <a:pt x="6858000" y="255735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58733" y="-22390"/>
            <a:ext cx="4203183" cy="31159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chemeClr val="accent2"/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500000">
            <a:off x="7876107" y="5085664"/>
            <a:ext cx="581134" cy="581134"/>
          </a:xfrm>
          <a:prstGeom prst="halfFrame">
            <a:avLst>
              <a:gd name="adj1" fmla="val 18844"/>
              <a:gd name="adj2" fmla="val 1884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01" y="1931374"/>
            <a:ext cx="4234792" cy="4758176"/>
          </a:xfrm>
          <a:custGeom>
            <a:avLst/>
            <a:gdLst>
              <a:gd name="connsiteX0" fmla="*/ 3055597 w 4234792"/>
              <a:gd name="connsiteY0" fmla="*/ 0 h 4758176"/>
              <a:gd name="connsiteX1" fmla="*/ 3239281 w 4234792"/>
              <a:gd name="connsiteY1" fmla="*/ 41311 h 4758176"/>
              <a:gd name="connsiteX2" fmla="*/ 3510098 w 4234792"/>
              <a:gd name="connsiteY2" fmla="*/ 342681 h 4758176"/>
              <a:gd name="connsiteX3" fmla="*/ 3637020 w 4234792"/>
              <a:gd name="connsiteY3" fmla="*/ 910327 h 4758176"/>
              <a:gd name="connsiteX4" fmla="*/ 3732174 w 4234792"/>
              <a:gd name="connsiteY4" fmla="*/ 2203843 h 4758176"/>
              <a:gd name="connsiteX5" fmla="*/ 4226776 w 4234792"/>
              <a:gd name="connsiteY5" fmla="*/ 3146883 h 4758176"/>
              <a:gd name="connsiteX6" fmla="*/ 3657826 w 4234792"/>
              <a:gd name="connsiteY6" fmla="*/ 4416384 h 4758176"/>
              <a:gd name="connsiteX7" fmla="*/ 3106353 w 4234792"/>
              <a:gd name="connsiteY7" fmla="*/ 4654193 h 4758176"/>
              <a:gd name="connsiteX8" fmla="*/ 2978782 w 4234792"/>
              <a:gd name="connsiteY8" fmla="*/ 4653980 h 4758176"/>
              <a:gd name="connsiteX9" fmla="*/ 2886973 w 4234792"/>
              <a:gd name="connsiteY9" fmla="*/ 4672566 h 4758176"/>
              <a:gd name="connsiteX10" fmla="*/ 1851680 w 4234792"/>
              <a:gd name="connsiteY10" fmla="*/ 4758176 h 4758176"/>
              <a:gd name="connsiteX11" fmla="*/ 0 w 4234792"/>
              <a:gd name="connsiteY11" fmla="*/ 4256894 h 4758176"/>
              <a:gd name="connsiteX12" fmla="*/ 422834 w 4234792"/>
              <a:gd name="connsiteY12" fmla="*/ 3938033 h 4758176"/>
              <a:gd name="connsiteX13" fmla="*/ 539085 w 4234792"/>
              <a:gd name="connsiteY13" fmla="*/ 3903405 h 4758176"/>
              <a:gd name="connsiteX14" fmla="*/ 472994 w 4234792"/>
              <a:gd name="connsiteY14" fmla="*/ 3849710 h 4758176"/>
              <a:gd name="connsiteX15" fmla="*/ 373348 w 4234792"/>
              <a:gd name="connsiteY15" fmla="*/ 3100267 h 4758176"/>
              <a:gd name="connsiteX16" fmla="*/ 639674 w 4234792"/>
              <a:gd name="connsiteY16" fmla="*/ 2507298 h 4758176"/>
              <a:gd name="connsiteX17" fmla="*/ 808057 w 4234792"/>
              <a:gd name="connsiteY17" fmla="*/ 1909416 h 4758176"/>
              <a:gd name="connsiteX18" fmla="*/ 727257 w 4234792"/>
              <a:gd name="connsiteY18" fmla="*/ 1478198 h 4758176"/>
              <a:gd name="connsiteX19" fmla="*/ 767619 w 4234792"/>
              <a:gd name="connsiteY19" fmla="*/ 1024004 h 4758176"/>
              <a:gd name="connsiteX20" fmla="*/ 940111 w 4234792"/>
              <a:gd name="connsiteY20" fmla="*/ 595666 h 4758176"/>
              <a:gd name="connsiteX21" fmla="*/ 1603540 w 4234792"/>
              <a:gd name="connsiteY21" fmla="*/ 304093 h 4758176"/>
              <a:gd name="connsiteX22" fmla="*/ 2167710 w 4234792"/>
              <a:gd name="connsiteY22" fmla="*/ 484354 h 4758176"/>
              <a:gd name="connsiteX23" fmla="*/ 2708274 w 4234792"/>
              <a:gd name="connsiteY23" fmla="*/ 111541 h 4758176"/>
              <a:gd name="connsiteX24" fmla="*/ 3055597 w 4234792"/>
              <a:gd name="connsiteY24" fmla="*/ 0 h 4758176"/>
            </a:gdLst>
            <a:ahLst/>
            <a:cxnLst/>
            <a:rect l="l" t="t" r="r" b="b"/>
            <a:pathLst>
              <a:path w="4234792" h="4758176">
                <a:moveTo>
                  <a:pt x="3055597" y="0"/>
                </a:moveTo>
                <a:cubicBezTo>
                  <a:pt x="3121750" y="-1"/>
                  <a:pt x="3184080" y="13624"/>
                  <a:pt x="3239281" y="41311"/>
                </a:cubicBezTo>
                <a:cubicBezTo>
                  <a:pt x="3356756" y="100230"/>
                  <a:pt x="3439492" y="217236"/>
                  <a:pt x="3510098" y="342681"/>
                </a:cubicBezTo>
                <a:cubicBezTo>
                  <a:pt x="3588484" y="481951"/>
                  <a:pt x="3607347" y="729676"/>
                  <a:pt x="3637020" y="910327"/>
                </a:cubicBezTo>
                <a:cubicBezTo>
                  <a:pt x="3708179" y="1343490"/>
                  <a:pt x="3610822" y="1807483"/>
                  <a:pt x="3732174" y="2203843"/>
                </a:cubicBezTo>
                <a:cubicBezTo>
                  <a:pt x="3844219" y="2569831"/>
                  <a:pt x="4169269" y="2741671"/>
                  <a:pt x="4226776" y="3146883"/>
                </a:cubicBezTo>
                <a:cubicBezTo>
                  <a:pt x="4285253" y="3558964"/>
                  <a:pt x="4016522" y="4126253"/>
                  <a:pt x="3657826" y="4416384"/>
                </a:cubicBezTo>
                <a:cubicBezTo>
                  <a:pt x="3478475" y="4561448"/>
                  <a:pt x="3286114" y="4639003"/>
                  <a:pt x="3106353" y="4654193"/>
                </a:cubicBezTo>
                <a:lnTo>
                  <a:pt x="2978782" y="4653980"/>
                </a:lnTo>
                <a:lnTo>
                  <a:pt x="2886973" y="4672566"/>
                </a:lnTo>
                <a:cubicBezTo>
                  <a:pt x="2591443" y="4726616"/>
                  <a:pt x="2235176" y="4758176"/>
                  <a:pt x="1851680" y="4758176"/>
                </a:cubicBezTo>
                <a:cubicBezTo>
                  <a:pt x="829025" y="4758176"/>
                  <a:pt x="0" y="4533746"/>
                  <a:pt x="0" y="4256894"/>
                </a:cubicBezTo>
                <a:cubicBezTo>
                  <a:pt x="0" y="4135772"/>
                  <a:pt x="158681" y="4024684"/>
                  <a:pt x="422834" y="3938033"/>
                </a:cubicBezTo>
                <a:lnTo>
                  <a:pt x="539085" y="3903405"/>
                </a:lnTo>
                <a:lnTo>
                  <a:pt x="472994" y="3849710"/>
                </a:lnTo>
                <a:cubicBezTo>
                  <a:pt x="324525" y="3696389"/>
                  <a:pt x="285018" y="3399247"/>
                  <a:pt x="373348" y="3100267"/>
                </a:cubicBezTo>
                <a:cubicBezTo>
                  <a:pt x="433438" y="2896851"/>
                  <a:pt x="544539" y="2703285"/>
                  <a:pt x="639674" y="2507298"/>
                </a:cubicBezTo>
                <a:cubicBezTo>
                  <a:pt x="734794" y="2311328"/>
                  <a:pt x="818137" y="2095194"/>
                  <a:pt x="808057" y="1909416"/>
                </a:cubicBezTo>
                <a:cubicBezTo>
                  <a:pt x="799562" y="1752752"/>
                  <a:pt x="747663" y="1626636"/>
                  <a:pt x="727257" y="1478198"/>
                </a:cubicBezTo>
                <a:cubicBezTo>
                  <a:pt x="707933" y="1337652"/>
                  <a:pt x="729806" y="1176881"/>
                  <a:pt x="767619" y="1024004"/>
                </a:cubicBezTo>
                <a:cubicBezTo>
                  <a:pt x="804746" y="873907"/>
                  <a:pt x="858878" y="722703"/>
                  <a:pt x="940111" y="595666"/>
                </a:cubicBezTo>
                <a:cubicBezTo>
                  <a:pt x="1121297" y="312329"/>
                  <a:pt x="1403175" y="206435"/>
                  <a:pt x="1603540" y="304093"/>
                </a:cubicBezTo>
                <a:cubicBezTo>
                  <a:pt x="1774919" y="387631"/>
                  <a:pt x="1936411" y="555158"/>
                  <a:pt x="2167710" y="484354"/>
                </a:cubicBezTo>
                <a:cubicBezTo>
                  <a:pt x="2351899" y="427970"/>
                  <a:pt x="2525351" y="227543"/>
                  <a:pt x="2708274" y="111541"/>
                </a:cubicBezTo>
                <a:cubicBezTo>
                  <a:pt x="2824464" y="37857"/>
                  <a:pt x="2945341" y="3"/>
                  <a:pt x="305559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81745" y="1115725"/>
            <a:ext cx="605820" cy="1136700"/>
          </a:xfrm>
          <a:custGeom>
            <a:avLst/>
            <a:gdLst>
              <a:gd name="connsiteX0" fmla="*/ 252457 w 450842"/>
              <a:gd name="connsiteY0" fmla="*/ 663715 h 845915"/>
              <a:gd name="connsiteX1" fmla="*/ 339172 w 450842"/>
              <a:gd name="connsiteY1" fmla="*/ 607562 h 845915"/>
              <a:gd name="connsiteX2" fmla="*/ 420751 w 450842"/>
              <a:gd name="connsiteY2" fmla="*/ 461423 h 845915"/>
              <a:gd name="connsiteX3" fmla="*/ 304921 w 450842"/>
              <a:gd name="connsiteY3" fmla="*/ 491611 h 845915"/>
              <a:gd name="connsiteX4" fmla="*/ 435369 w 450842"/>
              <a:gd name="connsiteY4" fmla="*/ 423463 h 845915"/>
              <a:gd name="connsiteX5" fmla="*/ 449764 w 450842"/>
              <a:gd name="connsiteY5" fmla="*/ 226422 h 845915"/>
              <a:gd name="connsiteX6" fmla="*/ 345961 w 450842"/>
              <a:gd name="connsiteY6" fmla="*/ 316516 h 845915"/>
              <a:gd name="connsiteX7" fmla="*/ 449504 w 450842"/>
              <a:gd name="connsiteY7" fmla="*/ 200285 h 845915"/>
              <a:gd name="connsiteX8" fmla="*/ 396996 w 450842"/>
              <a:gd name="connsiteY8" fmla="*/ 0 h 845915"/>
              <a:gd name="connsiteX9" fmla="*/ 252457 w 450842"/>
              <a:gd name="connsiteY9" fmla="*/ 120479 h 845915"/>
              <a:gd name="connsiteX10" fmla="*/ 244291 w 450842"/>
              <a:gd name="connsiteY10" fmla="*/ 281451 h 845915"/>
              <a:gd name="connsiteX11" fmla="*/ 233813 w 450842"/>
              <a:gd name="connsiteY11" fmla="*/ 136563 h 845915"/>
              <a:gd name="connsiteX12" fmla="*/ 168351 w 450842"/>
              <a:gd name="connsiteY12" fmla="*/ 206788 h 845915"/>
              <a:gd name="connsiteX13" fmla="*/ 166097 w 450842"/>
              <a:gd name="connsiteY13" fmla="*/ 405200 h 845915"/>
              <a:gd name="connsiteX14" fmla="*/ 145396 w 450842"/>
              <a:gd name="connsiteY14" fmla="*/ 237795 h 845915"/>
              <a:gd name="connsiteX15" fmla="*/ 47371 w 450842"/>
              <a:gd name="connsiteY15" fmla="*/ 451015 h 845915"/>
              <a:gd name="connsiteX16" fmla="*/ 70593 w 450842"/>
              <a:gd name="connsiteY16" fmla="*/ 575456 h 845915"/>
              <a:gd name="connsiteX17" fmla="*/ 39300 w 450842"/>
              <a:gd name="connsiteY17" fmla="*/ 483191 h 845915"/>
              <a:gd name="connsiteX18" fmla="*/ 0 w 450842"/>
              <a:gd name="connsiteY18" fmla="*/ 759892 h 845915"/>
              <a:gd name="connsiteX19" fmla="*/ 13856 w 450842"/>
              <a:gd name="connsiteY19" fmla="*/ 845915 h 845915"/>
              <a:gd name="connsiteX20" fmla="*/ 118885 w 450842"/>
              <a:gd name="connsiteY20" fmla="*/ 807333 h 845915"/>
              <a:gd name="connsiteX21" fmla="*/ 315423 w 450842"/>
              <a:gd name="connsiteY21" fmla="*/ 639998 h 845915"/>
              <a:gd name="connsiteX22" fmla="*/ 252457 w 450842"/>
              <a:gd name="connsiteY22" fmla="*/ 663715 h 845915"/>
            </a:gdLst>
            <a:ahLst/>
            <a:cxnLst/>
            <a:rect l="l" t="t" r="r" b="b"/>
            <a:pathLst>
              <a:path w="450842" h="845915">
                <a:moveTo>
                  <a:pt x="252457" y="663715"/>
                </a:moveTo>
                <a:lnTo>
                  <a:pt x="339172" y="607562"/>
                </a:lnTo>
                <a:cubicBezTo>
                  <a:pt x="375101" y="555816"/>
                  <a:pt x="402406" y="503892"/>
                  <a:pt x="420751" y="461423"/>
                </a:cubicBezTo>
                <a:cubicBezTo>
                  <a:pt x="383013" y="451803"/>
                  <a:pt x="304921" y="491611"/>
                  <a:pt x="304921" y="491611"/>
                </a:cubicBezTo>
                <a:cubicBezTo>
                  <a:pt x="382194" y="444468"/>
                  <a:pt x="410013" y="438785"/>
                  <a:pt x="435369" y="423463"/>
                </a:cubicBezTo>
                <a:cubicBezTo>
                  <a:pt x="457524" y="358737"/>
                  <a:pt x="449205" y="287445"/>
                  <a:pt x="449764" y="226422"/>
                </a:cubicBezTo>
                <a:cubicBezTo>
                  <a:pt x="369475" y="303028"/>
                  <a:pt x="345961" y="316516"/>
                  <a:pt x="345961" y="316516"/>
                </a:cubicBezTo>
                <a:cubicBezTo>
                  <a:pt x="396742" y="275419"/>
                  <a:pt x="423005" y="231216"/>
                  <a:pt x="449504" y="200285"/>
                </a:cubicBezTo>
                <a:cubicBezTo>
                  <a:pt x="445433" y="48419"/>
                  <a:pt x="396996" y="0"/>
                  <a:pt x="396996" y="0"/>
                </a:cubicBezTo>
                <a:cubicBezTo>
                  <a:pt x="359473" y="25959"/>
                  <a:pt x="282715" y="95009"/>
                  <a:pt x="252457" y="120479"/>
                </a:cubicBezTo>
                <a:cubicBezTo>
                  <a:pt x="242976" y="191878"/>
                  <a:pt x="244291" y="281451"/>
                  <a:pt x="244291" y="281451"/>
                </a:cubicBezTo>
                <a:cubicBezTo>
                  <a:pt x="234836" y="240760"/>
                  <a:pt x="233369" y="180385"/>
                  <a:pt x="233813" y="136563"/>
                </a:cubicBezTo>
                <a:cubicBezTo>
                  <a:pt x="190671" y="174574"/>
                  <a:pt x="198063" y="168878"/>
                  <a:pt x="168351" y="206788"/>
                </a:cubicBezTo>
                <a:cubicBezTo>
                  <a:pt x="156267" y="279667"/>
                  <a:pt x="166097" y="405200"/>
                  <a:pt x="166097" y="405200"/>
                </a:cubicBezTo>
                <a:cubicBezTo>
                  <a:pt x="151631" y="357365"/>
                  <a:pt x="146920" y="280454"/>
                  <a:pt x="145396" y="237795"/>
                </a:cubicBezTo>
                <a:cubicBezTo>
                  <a:pt x="97263" y="306750"/>
                  <a:pt x="67462" y="376822"/>
                  <a:pt x="47371" y="451015"/>
                </a:cubicBezTo>
                <a:cubicBezTo>
                  <a:pt x="55594" y="513239"/>
                  <a:pt x="70593" y="575456"/>
                  <a:pt x="70593" y="575456"/>
                </a:cubicBezTo>
                <a:cubicBezTo>
                  <a:pt x="58306" y="550494"/>
                  <a:pt x="47689" y="515982"/>
                  <a:pt x="39300" y="483191"/>
                </a:cubicBezTo>
                <a:cubicBezTo>
                  <a:pt x="19596" y="568211"/>
                  <a:pt x="10623" y="659003"/>
                  <a:pt x="0" y="759892"/>
                </a:cubicBezTo>
                <a:lnTo>
                  <a:pt x="13856" y="845915"/>
                </a:lnTo>
                <a:lnTo>
                  <a:pt x="118885" y="807333"/>
                </a:lnTo>
                <a:cubicBezTo>
                  <a:pt x="198444" y="769258"/>
                  <a:pt x="264141" y="706469"/>
                  <a:pt x="315423" y="639998"/>
                </a:cubicBezTo>
                <a:lnTo>
                  <a:pt x="252457" y="663715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16849" y="1686212"/>
            <a:ext cx="971387" cy="805641"/>
          </a:xfrm>
          <a:custGeom>
            <a:avLst/>
            <a:gdLst>
              <a:gd name="connsiteX0" fmla="*/ 294710 w 722891"/>
              <a:gd name="connsiteY0" fmla="*/ 530263 h 599546"/>
              <a:gd name="connsiteX1" fmla="*/ 397345 w 722891"/>
              <a:gd name="connsiteY1" fmla="*/ 518516 h 599546"/>
              <a:gd name="connsiteX2" fmla="*/ 535394 w 722891"/>
              <a:gd name="connsiteY2" fmla="*/ 423882 h 599546"/>
              <a:gd name="connsiteX3" fmla="*/ 418224 w 722891"/>
              <a:gd name="connsiteY3" fmla="*/ 399421 h 599546"/>
              <a:gd name="connsiteX4" fmla="*/ 565372 w 722891"/>
              <a:gd name="connsiteY4" fmla="*/ 396373 h 599546"/>
              <a:gd name="connsiteX5" fmla="*/ 665874 w 722891"/>
              <a:gd name="connsiteY5" fmla="*/ 226276 h 599546"/>
              <a:gd name="connsiteX6" fmla="*/ 532841 w 722891"/>
              <a:gd name="connsiteY6" fmla="*/ 260826 h 599546"/>
              <a:gd name="connsiteX7" fmla="*/ 677266 w 722891"/>
              <a:gd name="connsiteY7" fmla="*/ 202749 h 599546"/>
              <a:gd name="connsiteX8" fmla="*/ 719284 w 722891"/>
              <a:gd name="connsiteY8" fmla="*/ 0 h 599546"/>
              <a:gd name="connsiteX9" fmla="*/ 536251 w 722891"/>
              <a:gd name="connsiteY9" fmla="*/ 43656 h 599546"/>
              <a:gd name="connsiteX10" fmla="*/ 457371 w 722891"/>
              <a:gd name="connsiteY10" fmla="*/ 184214 h 599546"/>
              <a:gd name="connsiteX11" fmla="*/ 512401 w 722891"/>
              <a:gd name="connsiteY11" fmla="*/ 49771 h 599546"/>
              <a:gd name="connsiteX12" fmla="*/ 422542 w 722891"/>
              <a:gd name="connsiteY12" fmla="*/ 83572 h 599546"/>
              <a:gd name="connsiteX13" fmla="*/ 332308 w 722891"/>
              <a:gd name="connsiteY13" fmla="*/ 260293 h 599546"/>
              <a:gd name="connsiteX14" fmla="*/ 388195 w 722891"/>
              <a:gd name="connsiteY14" fmla="*/ 101136 h 599546"/>
              <a:gd name="connsiteX15" fmla="*/ 205594 w 722891"/>
              <a:gd name="connsiteY15" fmla="*/ 248545 h 599546"/>
              <a:gd name="connsiteX16" fmla="*/ 171069 w 722891"/>
              <a:gd name="connsiteY16" fmla="*/ 370332 h 599546"/>
              <a:gd name="connsiteX17" fmla="*/ 184061 w 722891"/>
              <a:gd name="connsiteY17" fmla="*/ 273774 h 599546"/>
              <a:gd name="connsiteX18" fmla="*/ 25838 w 722891"/>
              <a:gd name="connsiteY18" fmla="*/ 504152 h 599546"/>
              <a:gd name="connsiteX19" fmla="*/ 0 w 722891"/>
              <a:gd name="connsiteY19" fmla="*/ 587369 h 599546"/>
              <a:gd name="connsiteX20" fmla="*/ 111233 w 722891"/>
              <a:gd name="connsiteY20" fmla="*/ 599504 h 599546"/>
              <a:gd name="connsiteX21" fmla="*/ 361677 w 722891"/>
              <a:gd name="connsiteY21" fmla="*/ 536994 h 599546"/>
              <a:gd name="connsiteX22" fmla="*/ 294710 w 722891"/>
              <a:gd name="connsiteY22" fmla="*/ 530263 h 599546"/>
            </a:gdLst>
            <a:ahLst/>
            <a:cxnLst/>
            <a:rect l="l" t="t" r="r" b="b"/>
            <a:pathLst>
              <a:path w="722891" h="599546">
                <a:moveTo>
                  <a:pt x="294710" y="530263"/>
                </a:moveTo>
                <a:lnTo>
                  <a:pt x="397345" y="518516"/>
                </a:lnTo>
                <a:cubicBezTo>
                  <a:pt x="452533" y="488137"/>
                  <a:pt x="500075" y="453771"/>
                  <a:pt x="535394" y="423882"/>
                </a:cubicBezTo>
                <a:cubicBezTo>
                  <a:pt x="505873" y="398488"/>
                  <a:pt x="418224" y="399421"/>
                  <a:pt x="418224" y="399421"/>
                </a:cubicBezTo>
                <a:cubicBezTo>
                  <a:pt x="508400" y="391554"/>
                  <a:pt x="535839" y="398831"/>
                  <a:pt x="565372" y="396373"/>
                </a:cubicBezTo>
                <a:cubicBezTo>
                  <a:pt x="613994" y="348247"/>
                  <a:pt x="638239" y="280689"/>
                  <a:pt x="665874" y="226276"/>
                </a:cubicBezTo>
                <a:cubicBezTo>
                  <a:pt x="559892" y="259201"/>
                  <a:pt x="532841" y="260826"/>
                  <a:pt x="532841" y="260826"/>
                </a:cubicBezTo>
                <a:cubicBezTo>
                  <a:pt x="596602" y="246596"/>
                  <a:pt x="639775" y="218675"/>
                  <a:pt x="677266" y="202749"/>
                </a:cubicBezTo>
                <a:cubicBezTo>
                  <a:pt x="741140" y="64910"/>
                  <a:pt x="719284" y="0"/>
                  <a:pt x="719284" y="0"/>
                </a:cubicBezTo>
                <a:cubicBezTo>
                  <a:pt x="674129" y="6572"/>
                  <a:pt x="574681" y="34290"/>
                  <a:pt x="536251" y="43656"/>
                </a:cubicBezTo>
                <a:cubicBezTo>
                  <a:pt x="496017" y="103397"/>
                  <a:pt x="457371" y="184214"/>
                  <a:pt x="457371" y="184214"/>
                </a:cubicBezTo>
                <a:cubicBezTo>
                  <a:pt x="466992" y="143561"/>
                  <a:pt x="492519" y="88830"/>
                  <a:pt x="512401" y="49771"/>
                </a:cubicBezTo>
                <a:cubicBezTo>
                  <a:pt x="456857" y="64637"/>
                  <a:pt x="466008" y="62821"/>
                  <a:pt x="422542" y="83572"/>
                </a:cubicBezTo>
                <a:cubicBezTo>
                  <a:pt x="379317" y="143478"/>
                  <a:pt x="332308" y="260293"/>
                  <a:pt x="332308" y="260293"/>
                </a:cubicBezTo>
                <a:cubicBezTo>
                  <a:pt x="340620" y="211017"/>
                  <a:pt x="370593" y="140030"/>
                  <a:pt x="388195" y="101136"/>
                </a:cubicBezTo>
                <a:cubicBezTo>
                  <a:pt x="314427" y="141503"/>
                  <a:pt x="256572" y="191021"/>
                  <a:pt x="205594" y="248545"/>
                </a:cubicBezTo>
                <a:cubicBezTo>
                  <a:pt x="185293" y="307937"/>
                  <a:pt x="171069" y="370332"/>
                  <a:pt x="171069" y="370332"/>
                </a:cubicBezTo>
                <a:cubicBezTo>
                  <a:pt x="171164" y="342506"/>
                  <a:pt x="176993" y="306876"/>
                  <a:pt x="184061" y="273774"/>
                </a:cubicBezTo>
                <a:cubicBezTo>
                  <a:pt x="128613" y="341167"/>
                  <a:pt x="80207" y="418503"/>
                  <a:pt x="25838" y="504152"/>
                </a:cubicBezTo>
                <a:lnTo>
                  <a:pt x="0" y="587369"/>
                </a:lnTo>
                <a:lnTo>
                  <a:pt x="111233" y="599504"/>
                </a:lnTo>
                <a:cubicBezTo>
                  <a:pt x="199422" y="600774"/>
                  <a:pt x="286188" y="573735"/>
                  <a:pt x="361677" y="536994"/>
                </a:cubicBezTo>
                <a:lnTo>
                  <a:pt x="294710" y="530263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46943" y="1115707"/>
            <a:ext cx="605809" cy="1136700"/>
          </a:xfrm>
          <a:custGeom>
            <a:avLst/>
            <a:gdLst>
              <a:gd name="connsiteX0" fmla="*/ 135410 w 450833"/>
              <a:gd name="connsiteY0" fmla="*/ 639997 h 845915"/>
              <a:gd name="connsiteX1" fmla="*/ 331949 w 450833"/>
              <a:gd name="connsiteY1" fmla="*/ 807333 h 845915"/>
              <a:gd name="connsiteX2" fmla="*/ 436978 w 450833"/>
              <a:gd name="connsiteY2" fmla="*/ 845915 h 845915"/>
              <a:gd name="connsiteX3" fmla="*/ 450834 w 450833"/>
              <a:gd name="connsiteY3" fmla="*/ 759892 h 845915"/>
              <a:gd name="connsiteX4" fmla="*/ 411540 w 450833"/>
              <a:gd name="connsiteY4" fmla="*/ 483190 h 845915"/>
              <a:gd name="connsiteX5" fmla="*/ 380247 w 450833"/>
              <a:gd name="connsiteY5" fmla="*/ 575456 h 845915"/>
              <a:gd name="connsiteX6" fmla="*/ 403469 w 450833"/>
              <a:gd name="connsiteY6" fmla="*/ 451015 h 845915"/>
              <a:gd name="connsiteX7" fmla="*/ 305444 w 450833"/>
              <a:gd name="connsiteY7" fmla="*/ 237795 h 845915"/>
              <a:gd name="connsiteX8" fmla="*/ 284743 w 450833"/>
              <a:gd name="connsiteY8" fmla="*/ 405200 h 845915"/>
              <a:gd name="connsiteX9" fmla="*/ 282489 w 450833"/>
              <a:gd name="connsiteY9" fmla="*/ 206788 h 845915"/>
              <a:gd name="connsiteX10" fmla="*/ 217027 w 450833"/>
              <a:gd name="connsiteY10" fmla="*/ 136563 h 845915"/>
              <a:gd name="connsiteX11" fmla="*/ 206549 w 450833"/>
              <a:gd name="connsiteY11" fmla="*/ 281451 h 845915"/>
              <a:gd name="connsiteX12" fmla="*/ 198383 w 450833"/>
              <a:gd name="connsiteY12" fmla="*/ 120479 h 845915"/>
              <a:gd name="connsiteX13" fmla="*/ 53844 w 450833"/>
              <a:gd name="connsiteY13" fmla="*/ 0 h 845915"/>
              <a:gd name="connsiteX14" fmla="*/ 1336 w 450833"/>
              <a:gd name="connsiteY14" fmla="*/ 200285 h 845915"/>
              <a:gd name="connsiteX15" fmla="*/ 104879 w 450833"/>
              <a:gd name="connsiteY15" fmla="*/ 316516 h 845915"/>
              <a:gd name="connsiteX16" fmla="*/ 1076 w 450833"/>
              <a:gd name="connsiteY16" fmla="*/ 226422 h 845915"/>
              <a:gd name="connsiteX17" fmla="*/ 15471 w 450833"/>
              <a:gd name="connsiteY17" fmla="*/ 423462 h 845915"/>
              <a:gd name="connsiteX18" fmla="*/ 145919 w 450833"/>
              <a:gd name="connsiteY18" fmla="*/ 491611 h 845915"/>
              <a:gd name="connsiteX19" fmla="*/ 30089 w 450833"/>
              <a:gd name="connsiteY19" fmla="*/ 461423 h 845915"/>
              <a:gd name="connsiteX20" fmla="*/ 111668 w 450833"/>
              <a:gd name="connsiteY20" fmla="*/ 607562 h 845915"/>
              <a:gd name="connsiteX21" fmla="*/ 198377 w 450833"/>
              <a:gd name="connsiteY21" fmla="*/ 663715 h 845915"/>
              <a:gd name="connsiteX22" fmla="*/ 135410 w 450833"/>
              <a:gd name="connsiteY22" fmla="*/ 639997 h 845915"/>
            </a:gdLst>
            <a:ahLst/>
            <a:cxnLst/>
            <a:rect l="l" t="t" r="r" b="b"/>
            <a:pathLst>
              <a:path w="450833" h="845915">
                <a:moveTo>
                  <a:pt x="135410" y="639997"/>
                </a:moveTo>
                <a:cubicBezTo>
                  <a:pt x="186693" y="706469"/>
                  <a:pt x="252390" y="769258"/>
                  <a:pt x="331949" y="807333"/>
                </a:cubicBezTo>
                <a:lnTo>
                  <a:pt x="436978" y="845915"/>
                </a:lnTo>
                <a:lnTo>
                  <a:pt x="450834" y="759892"/>
                </a:lnTo>
                <a:cubicBezTo>
                  <a:pt x="440216" y="659003"/>
                  <a:pt x="431244" y="568211"/>
                  <a:pt x="411540" y="483190"/>
                </a:cubicBezTo>
                <a:cubicBezTo>
                  <a:pt x="403145" y="515982"/>
                  <a:pt x="392528" y="550494"/>
                  <a:pt x="380247" y="575456"/>
                </a:cubicBezTo>
                <a:cubicBezTo>
                  <a:pt x="380247" y="575456"/>
                  <a:pt x="395246" y="513239"/>
                  <a:pt x="403469" y="451015"/>
                </a:cubicBezTo>
                <a:cubicBezTo>
                  <a:pt x="383384" y="376822"/>
                  <a:pt x="353577" y="306750"/>
                  <a:pt x="305444" y="237795"/>
                </a:cubicBezTo>
                <a:cubicBezTo>
                  <a:pt x="303914" y="280460"/>
                  <a:pt x="299208" y="357372"/>
                  <a:pt x="284743" y="405200"/>
                </a:cubicBezTo>
                <a:cubicBezTo>
                  <a:pt x="284743" y="405200"/>
                  <a:pt x="294573" y="279660"/>
                  <a:pt x="282489" y="206788"/>
                </a:cubicBezTo>
                <a:cubicBezTo>
                  <a:pt x="252777" y="168878"/>
                  <a:pt x="260162" y="174574"/>
                  <a:pt x="217027" y="136563"/>
                </a:cubicBezTo>
                <a:cubicBezTo>
                  <a:pt x="217471" y="180384"/>
                  <a:pt x="216004" y="240760"/>
                  <a:pt x="206549" y="281451"/>
                </a:cubicBezTo>
                <a:cubicBezTo>
                  <a:pt x="206549" y="281451"/>
                  <a:pt x="207864" y="191884"/>
                  <a:pt x="198383" y="120479"/>
                </a:cubicBezTo>
                <a:cubicBezTo>
                  <a:pt x="168125" y="95002"/>
                  <a:pt x="91373" y="25959"/>
                  <a:pt x="53844" y="0"/>
                </a:cubicBezTo>
                <a:cubicBezTo>
                  <a:pt x="53844" y="0"/>
                  <a:pt x="5407" y="48419"/>
                  <a:pt x="1336" y="200285"/>
                </a:cubicBezTo>
                <a:cubicBezTo>
                  <a:pt x="27835" y="231216"/>
                  <a:pt x="54098" y="275418"/>
                  <a:pt x="104879" y="316516"/>
                </a:cubicBezTo>
                <a:cubicBezTo>
                  <a:pt x="104879" y="316516"/>
                  <a:pt x="81365" y="303028"/>
                  <a:pt x="1076" y="226422"/>
                </a:cubicBezTo>
                <a:cubicBezTo>
                  <a:pt x="1641" y="287445"/>
                  <a:pt x="-6684" y="358737"/>
                  <a:pt x="15471" y="423462"/>
                </a:cubicBezTo>
                <a:cubicBezTo>
                  <a:pt x="40833" y="438791"/>
                  <a:pt x="68646" y="444475"/>
                  <a:pt x="145919" y="491611"/>
                </a:cubicBezTo>
                <a:cubicBezTo>
                  <a:pt x="145919" y="491611"/>
                  <a:pt x="67827" y="451809"/>
                  <a:pt x="30089" y="461423"/>
                </a:cubicBezTo>
                <a:cubicBezTo>
                  <a:pt x="48434" y="503892"/>
                  <a:pt x="75739" y="555816"/>
                  <a:pt x="111668" y="607562"/>
                </a:cubicBezTo>
                <a:lnTo>
                  <a:pt x="198377" y="663715"/>
                </a:lnTo>
                <a:lnTo>
                  <a:pt x="135410" y="639997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46270" y="1686222"/>
            <a:ext cx="971387" cy="805640"/>
          </a:xfrm>
          <a:custGeom>
            <a:avLst/>
            <a:gdLst>
              <a:gd name="connsiteX0" fmla="*/ 361215 w 722891"/>
              <a:gd name="connsiteY0" fmla="*/ 536994 h 599545"/>
              <a:gd name="connsiteX1" fmla="*/ 611659 w 722891"/>
              <a:gd name="connsiteY1" fmla="*/ 599503 h 599545"/>
              <a:gd name="connsiteX2" fmla="*/ 722892 w 722891"/>
              <a:gd name="connsiteY2" fmla="*/ 587369 h 599545"/>
              <a:gd name="connsiteX3" fmla="*/ 697053 w 722891"/>
              <a:gd name="connsiteY3" fmla="*/ 504152 h 599545"/>
              <a:gd name="connsiteX4" fmla="*/ 538831 w 722891"/>
              <a:gd name="connsiteY4" fmla="*/ 273774 h 599545"/>
              <a:gd name="connsiteX5" fmla="*/ 551823 w 722891"/>
              <a:gd name="connsiteY5" fmla="*/ 370332 h 599545"/>
              <a:gd name="connsiteX6" fmla="*/ 517298 w 722891"/>
              <a:gd name="connsiteY6" fmla="*/ 248545 h 599545"/>
              <a:gd name="connsiteX7" fmla="*/ 334697 w 722891"/>
              <a:gd name="connsiteY7" fmla="*/ 101136 h 599545"/>
              <a:gd name="connsiteX8" fmla="*/ 390583 w 722891"/>
              <a:gd name="connsiteY8" fmla="*/ 260293 h 599545"/>
              <a:gd name="connsiteX9" fmla="*/ 300350 w 722891"/>
              <a:gd name="connsiteY9" fmla="*/ 83572 h 599545"/>
              <a:gd name="connsiteX10" fmla="*/ 210491 w 722891"/>
              <a:gd name="connsiteY10" fmla="*/ 49771 h 599545"/>
              <a:gd name="connsiteX11" fmla="*/ 265520 w 722891"/>
              <a:gd name="connsiteY11" fmla="*/ 184214 h 599545"/>
              <a:gd name="connsiteX12" fmla="*/ 186641 w 722891"/>
              <a:gd name="connsiteY12" fmla="*/ 43656 h 599545"/>
              <a:gd name="connsiteX13" fmla="*/ 3608 w 722891"/>
              <a:gd name="connsiteY13" fmla="*/ 0 h 599545"/>
              <a:gd name="connsiteX14" fmla="*/ 45626 w 722891"/>
              <a:gd name="connsiteY14" fmla="*/ 202749 h 599545"/>
              <a:gd name="connsiteX15" fmla="*/ 190050 w 722891"/>
              <a:gd name="connsiteY15" fmla="*/ 260826 h 599545"/>
              <a:gd name="connsiteX16" fmla="*/ 57018 w 722891"/>
              <a:gd name="connsiteY16" fmla="*/ 226276 h 599545"/>
              <a:gd name="connsiteX17" fmla="*/ 157519 w 722891"/>
              <a:gd name="connsiteY17" fmla="*/ 396373 h 599545"/>
              <a:gd name="connsiteX18" fmla="*/ 304668 w 722891"/>
              <a:gd name="connsiteY18" fmla="*/ 399421 h 599545"/>
              <a:gd name="connsiteX19" fmla="*/ 187498 w 722891"/>
              <a:gd name="connsiteY19" fmla="*/ 423882 h 599545"/>
              <a:gd name="connsiteX20" fmla="*/ 325547 w 722891"/>
              <a:gd name="connsiteY20" fmla="*/ 518516 h 599545"/>
              <a:gd name="connsiteX21" fmla="*/ 428182 w 722891"/>
              <a:gd name="connsiteY21" fmla="*/ 530263 h 599545"/>
              <a:gd name="connsiteX22" fmla="*/ 361215 w 722891"/>
              <a:gd name="connsiteY22" fmla="*/ 536994 h 599545"/>
            </a:gdLst>
            <a:ahLst/>
            <a:cxnLst/>
            <a:rect l="l" t="t" r="r" b="b"/>
            <a:pathLst>
              <a:path w="722891" h="599545">
                <a:moveTo>
                  <a:pt x="361215" y="536994"/>
                </a:moveTo>
                <a:cubicBezTo>
                  <a:pt x="436703" y="573735"/>
                  <a:pt x="523464" y="600767"/>
                  <a:pt x="611659" y="599503"/>
                </a:cubicBezTo>
                <a:lnTo>
                  <a:pt x="722892" y="587369"/>
                </a:lnTo>
                <a:lnTo>
                  <a:pt x="697053" y="504152"/>
                </a:lnTo>
                <a:cubicBezTo>
                  <a:pt x="642691" y="418503"/>
                  <a:pt x="594285" y="341166"/>
                  <a:pt x="538831" y="273774"/>
                </a:cubicBezTo>
                <a:cubicBezTo>
                  <a:pt x="545892" y="306883"/>
                  <a:pt x="551727" y="342513"/>
                  <a:pt x="551823" y="370332"/>
                </a:cubicBezTo>
                <a:cubicBezTo>
                  <a:pt x="551823" y="370332"/>
                  <a:pt x="537599" y="307937"/>
                  <a:pt x="517298" y="248545"/>
                </a:cubicBezTo>
                <a:cubicBezTo>
                  <a:pt x="466320" y="191021"/>
                  <a:pt x="408465" y="141503"/>
                  <a:pt x="334697" y="101136"/>
                </a:cubicBezTo>
                <a:cubicBezTo>
                  <a:pt x="352293" y="140030"/>
                  <a:pt x="382271" y="211017"/>
                  <a:pt x="390583" y="260293"/>
                </a:cubicBezTo>
                <a:cubicBezTo>
                  <a:pt x="390583" y="260293"/>
                  <a:pt x="343574" y="143472"/>
                  <a:pt x="300350" y="83572"/>
                </a:cubicBezTo>
                <a:cubicBezTo>
                  <a:pt x="256878" y="62827"/>
                  <a:pt x="266028" y="64643"/>
                  <a:pt x="210491" y="49771"/>
                </a:cubicBezTo>
                <a:cubicBezTo>
                  <a:pt x="230373" y="88830"/>
                  <a:pt x="255900" y="143561"/>
                  <a:pt x="265520" y="184214"/>
                </a:cubicBezTo>
                <a:cubicBezTo>
                  <a:pt x="265520" y="184214"/>
                  <a:pt x="226874" y="103403"/>
                  <a:pt x="186641" y="43656"/>
                </a:cubicBezTo>
                <a:cubicBezTo>
                  <a:pt x="148210" y="34290"/>
                  <a:pt x="48763" y="6572"/>
                  <a:pt x="3608" y="0"/>
                </a:cubicBezTo>
                <a:cubicBezTo>
                  <a:pt x="3608" y="0"/>
                  <a:pt x="-18249" y="64903"/>
                  <a:pt x="45626" y="202749"/>
                </a:cubicBezTo>
                <a:cubicBezTo>
                  <a:pt x="83110" y="218669"/>
                  <a:pt x="126290" y="246596"/>
                  <a:pt x="190050" y="260826"/>
                </a:cubicBezTo>
                <a:cubicBezTo>
                  <a:pt x="190050" y="260826"/>
                  <a:pt x="162993" y="259201"/>
                  <a:pt x="57018" y="226276"/>
                </a:cubicBezTo>
                <a:cubicBezTo>
                  <a:pt x="84653" y="280689"/>
                  <a:pt x="108898" y="348240"/>
                  <a:pt x="157519" y="396373"/>
                </a:cubicBezTo>
                <a:cubicBezTo>
                  <a:pt x="187047" y="398825"/>
                  <a:pt x="214492" y="391547"/>
                  <a:pt x="304668" y="399421"/>
                </a:cubicBezTo>
                <a:cubicBezTo>
                  <a:pt x="304668" y="399421"/>
                  <a:pt x="217019" y="398488"/>
                  <a:pt x="187498" y="423882"/>
                </a:cubicBezTo>
                <a:cubicBezTo>
                  <a:pt x="222810" y="453771"/>
                  <a:pt x="270359" y="488137"/>
                  <a:pt x="325547" y="518516"/>
                </a:cubicBezTo>
                <a:lnTo>
                  <a:pt x="428182" y="530263"/>
                </a:lnTo>
                <a:lnTo>
                  <a:pt x="361215" y="536994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183145" y="1115716"/>
            <a:ext cx="2641413" cy="2767093"/>
          </a:xfrm>
          <a:custGeom>
            <a:avLst/>
            <a:gdLst>
              <a:gd name="connsiteX0" fmla="*/ 1965700 w 1965699"/>
              <a:gd name="connsiteY0" fmla="*/ 206007 h 2059228"/>
              <a:gd name="connsiteX1" fmla="*/ 1965700 w 1965699"/>
              <a:gd name="connsiteY1" fmla="*/ 1851038 h 2059228"/>
              <a:gd name="connsiteX2" fmla="*/ 1757572 w 1965699"/>
              <a:gd name="connsiteY2" fmla="*/ 2059229 h 2059228"/>
              <a:gd name="connsiteX3" fmla="*/ 208191 w 1965699"/>
              <a:gd name="connsiteY3" fmla="*/ 2059229 h 2059228"/>
              <a:gd name="connsiteX4" fmla="*/ 0 w 1965699"/>
              <a:gd name="connsiteY4" fmla="*/ 1851038 h 2059228"/>
              <a:gd name="connsiteX5" fmla="*/ 0 w 1965699"/>
              <a:gd name="connsiteY5" fmla="*/ 206007 h 2059228"/>
              <a:gd name="connsiteX6" fmla="*/ 208191 w 1965699"/>
              <a:gd name="connsiteY6" fmla="*/ 0 h 2059228"/>
              <a:gd name="connsiteX7" fmla="*/ 1757572 w 1965699"/>
              <a:gd name="connsiteY7" fmla="*/ 0 h 2059228"/>
              <a:gd name="connsiteX8" fmla="*/ 1965700 w 1965699"/>
              <a:gd name="connsiteY8" fmla="*/ 206007 h 2059228"/>
            </a:gdLst>
            <a:ahLst/>
            <a:cxnLst/>
            <a:rect l="l" t="t" r="r" b="b"/>
            <a:pathLst>
              <a:path w="1965699" h="2059228">
                <a:moveTo>
                  <a:pt x="1965700" y="206007"/>
                </a:moveTo>
                <a:lnTo>
                  <a:pt x="1965700" y="1851038"/>
                </a:lnTo>
                <a:cubicBezTo>
                  <a:pt x="1965700" y="1965998"/>
                  <a:pt x="1872526" y="2059229"/>
                  <a:pt x="1757572" y="2059229"/>
                </a:cubicBezTo>
                <a:lnTo>
                  <a:pt x="208191" y="2059229"/>
                </a:lnTo>
                <a:cubicBezTo>
                  <a:pt x="93231" y="2059229"/>
                  <a:pt x="0" y="1965998"/>
                  <a:pt x="0" y="1851038"/>
                </a:cubicBez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83145" y="1115716"/>
            <a:ext cx="2641413" cy="276821"/>
          </a:xfrm>
          <a:custGeom>
            <a:avLst/>
            <a:gdLst>
              <a:gd name="connsiteX0" fmla="*/ 1965700 w 1965699"/>
              <a:gd name="connsiteY0" fmla="*/ 206007 h 206006"/>
              <a:gd name="connsiteX1" fmla="*/ 0 w 1965699"/>
              <a:gd name="connsiteY1" fmla="*/ 206007 h 206006"/>
              <a:gd name="connsiteX2" fmla="*/ 208191 w 1965699"/>
              <a:gd name="connsiteY2" fmla="*/ 0 h 206006"/>
              <a:gd name="connsiteX3" fmla="*/ 1757572 w 1965699"/>
              <a:gd name="connsiteY3" fmla="*/ 0 h 206006"/>
              <a:gd name="connsiteX4" fmla="*/ 1965700 w 1965699"/>
              <a:gd name="connsiteY4" fmla="*/ 206007 h 206006"/>
            </a:gdLst>
            <a:ahLst/>
            <a:cxnLst/>
            <a:rect l="l" t="t" r="r" b="b"/>
            <a:pathLst>
              <a:path w="1965699" h="206006">
                <a:moveTo>
                  <a:pt x="1965700" y="206007"/>
                </a:move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15468" y="1203040"/>
            <a:ext cx="102188" cy="102180"/>
          </a:xfrm>
          <a:custGeom>
            <a:avLst/>
            <a:gdLst>
              <a:gd name="connsiteX0" fmla="*/ 76047 w 76047"/>
              <a:gd name="connsiteY0" fmla="*/ 38017 h 76041"/>
              <a:gd name="connsiteX1" fmla="*/ 38024 w 76047"/>
              <a:gd name="connsiteY1" fmla="*/ 0 h 76041"/>
              <a:gd name="connsiteX2" fmla="*/ 0 w 76047"/>
              <a:gd name="connsiteY2" fmla="*/ 38017 h 76041"/>
              <a:gd name="connsiteX3" fmla="*/ 38024 w 76047"/>
              <a:gd name="connsiteY3" fmla="*/ 76041 h 76041"/>
              <a:gd name="connsiteX4" fmla="*/ 76047 w 76047"/>
              <a:gd name="connsiteY4" fmla="*/ 38017 h 76041"/>
            </a:gdLst>
            <a:ahLst/>
            <a:cxnLst/>
            <a:rect l="l" t="t" r="r" b="b"/>
            <a:pathLst>
              <a:path w="76047" h="76041">
                <a:moveTo>
                  <a:pt x="76047" y="38017"/>
                </a:moveTo>
                <a:cubicBezTo>
                  <a:pt x="76047" y="17018"/>
                  <a:pt x="59023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7" y="59017"/>
                  <a:pt x="76047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3906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24 w 76041"/>
              <a:gd name="connsiteY1" fmla="*/ 0 h 76041"/>
              <a:gd name="connsiteX2" fmla="*/ 0 w 76041"/>
              <a:gd name="connsiteY2" fmla="*/ 38017 h 76041"/>
              <a:gd name="connsiteX3" fmla="*/ 38024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32344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17 w 76041"/>
              <a:gd name="connsiteY1" fmla="*/ 0 h 76041"/>
              <a:gd name="connsiteX2" fmla="*/ 0 w 76041"/>
              <a:gd name="connsiteY2" fmla="*/ 38017 h 76041"/>
              <a:gd name="connsiteX3" fmla="*/ 38017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17" y="0"/>
                </a:cubicBezTo>
                <a:cubicBezTo>
                  <a:pt x="17018" y="0"/>
                  <a:pt x="0" y="17024"/>
                  <a:pt x="0" y="38017"/>
                </a:cubicBezTo>
                <a:cubicBezTo>
                  <a:pt x="0" y="59017"/>
                  <a:pt x="17024" y="76041"/>
                  <a:pt x="38017" y="76041"/>
                </a:cubicBezTo>
                <a:cubicBezTo>
                  <a:pt x="59017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89669" y="1203032"/>
            <a:ext cx="1065306" cy="102180"/>
          </a:xfrm>
          <a:custGeom>
            <a:avLst/>
            <a:gdLst>
              <a:gd name="connsiteX0" fmla="*/ 754761 w 792784"/>
              <a:gd name="connsiteY0" fmla="*/ 76041 h 76041"/>
              <a:gd name="connsiteX1" fmla="*/ 38024 w 792784"/>
              <a:gd name="connsiteY1" fmla="*/ 76041 h 76041"/>
              <a:gd name="connsiteX2" fmla="*/ 0 w 792784"/>
              <a:gd name="connsiteY2" fmla="*/ 38017 h 76041"/>
              <a:gd name="connsiteX3" fmla="*/ 0 w 792784"/>
              <a:gd name="connsiteY3" fmla="*/ 38017 h 76041"/>
              <a:gd name="connsiteX4" fmla="*/ 38024 w 792784"/>
              <a:gd name="connsiteY4" fmla="*/ 0 h 76041"/>
              <a:gd name="connsiteX5" fmla="*/ 754761 w 792784"/>
              <a:gd name="connsiteY5" fmla="*/ 0 h 76041"/>
              <a:gd name="connsiteX6" fmla="*/ 792785 w 792784"/>
              <a:gd name="connsiteY6" fmla="*/ 38017 h 76041"/>
              <a:gd name="connsiteX7" fmla="*/ 792785 w 792784"/>
              <a:gd name="connsiteY7" fmla="*/ 38017 h 76041"/>
              <a:gd name="connsiteX8" fmla="*/ 754761 w 792784"/>
              <a:gd name="connsiteY8" fmla="*/ 76041 h 76041"/>
            </a:gdLst>
            <a:ahLst/>
            <a:cxnLst/>
            <a:rect l="l" t="t" r="r" b="b"/>
            <a:pathLst>
              <a:path w="792784" h="76041">
                <a:moveTo>
                  <a:pt x="754761" y="76041"/>
                </a:moveTo>
                <a:lnTo>
                  <a:pt x="38024" y="76041"/>
                </a:lnTo>
                <a:cubicBezTo>
                  <a:pt x="17024" y="76041"/>
                  <a:pt x="0" y="59017"/>
                  <a:pt x="0" y="38017"/>
                </a:cubicBezTo>
                <a:lnTo>
                  <a:pt x="0" y="38017"/>
                </a:lnTo>
                <a:cubicBezTo>
                  <a:pt x="0" y="17018"/>
                  <a:pt x="17024" y="0"/>
                  <a:pt x="38024" y="0"/>
                </a:cubicBezTo>
                <a:lnTo>
                  <a:pt x="754761" y="0"/>
                </a:lnTo>
                <a:cubicBezTo>
                  <a:pt x="775760" y="0"/>
                  <a:pt x="792785" y="17024"/>
                  <a:pt x="792785" y="38017"/>
                </a:cubicBezTo>
                <a:lnTo>
                  <a:pt x="792785" y="38017"/>
                </a:lnTo>
                <a:cubicBezTo>
                  <a:pt x="792778" y="59023"/>
                  <a:pt x="775754" y="76041"/>
                  <a:pt x="754761" y="7604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966408" y="2968363"/>
            <a:ext cx="1658253" cy="528659"/>
          </a:xfrm>
          <a:custGeom>
            <a:avLst/>
            <a:gdLst>
              <a:gd name="connsiteX0" fmla="*/ 1128744 w 1234046"/>
              <a:gd name="connsiteY0" fmla="*/ 156889 h 393420"/>
              <a:gd name="connsiteX1" fmla="*/ 1128744 w 1234046"/>
              <a:gd name="connsiteY1" fmla="*/ 83026 h 393420"/>
              <a:gd name="connsiteX2" fmla="*/ 1045718 w 1234046"/>
              <a:gd name="connsiteY2" fmla="*/ 0 h 393420"/>
              <a:gd name="connsiteX3" fmla="*/ 83026 w 1234046"/>
              <a:gd name="connsiteY3" fmla="*/ 0 h 393420"/>
              <a:gd name="connsiteX4" fmla="*/ 0 w 1234046"/>
              <a:gd name="connsiteY4" fmla="*/ 83026 h 393420"/>
              <a:gd name="connsiteX5" fmla="*/ 0 w 1234046"/>
              <a:gd name="connsiteY5" fmla="*/ 310394 h 393420"/>
              <a:gd name="connsiteX6" fmla="*/ 83026 w 1234046"/>
              <a:gd name="connsiteY6" fmla="*/ 393421 h 393420"/>
              <a:gd name="connsiteX7" fmla="*/ 1045718 w 1234046"/>
              <a:gd name="connsiteY7" fmla="*/ 393421 h 393420"/>
              <a:gd name="connsiteX8" fmla="*/ 1128744 w 1234046"/>
              <a:gd name="connsiteY8" fmla="*/ 310394 h 393420"/>
              <a:gd name="connsiteX9" fmla="*/ 1128744 w 1234046"/>
              <a:gd name="connsiteY9" fmla="*/ 215106 h 393420"/>
              <a:gd name="connsiteX10" fmla="*/ 1234046 w 1234046"/>
              <a:gd name="connsiteY10" fmla="*/ 254248 h 393420"/>
              <a:gd name="connsiteX11" fmla="*/ 1128744 w 1234046"/>
              <a:gd name="connsiteY11" fmla="*/ 156889 h 393420"/>
            </a:gdLst>
            <a:ahLst/>
            <a:cxnLst/>
            <a:rect l="l" t="t" r="r" b="b"/>
            <a:pathLst>
              <a:path w="1234046" h="393420">
                <a:moveTo>
                  <a:pt x="1128744" y="156889"/>
                </a:moveTo>
                <a:lnTo>
                  <a:pt x="1128744" y="83026"/>
                </a:lnTo>
                <a:cubicBezTo>
                  <a:pt x="1128744" y="37173"/>
                  <a:pt x="1091571" y="0"/>
                  <a:pt x="1045718" y="0"/>
                </a:cubicBezTo>
                <a:lnTo>
                  <a:pt x="83026" y="0"/>
                </a:lnTo>
                <a:cubicBezTo>
                  <a:pt x="37173" y="0"/>
                  <a:pt x="0" y="37173"/>
                  <a:pt x="0" y="83026"/>
                </a:cubicBezTo>
                <a:lnTo>
                  <a:pt x="0" y="310394"/>
                </a:lnTo>
                <a:cubicBezTo>
                  <a:pt x="0" y="356248"/>
                  <a:pt x="37173" y="393421"/>
                  <a:pt x="83026" y="393421"/>
                </a:cubicBezTo>
                <a:lnTo>
                  <a:pt x="1045718" y="393421"/>
                </a:lnTo>
                <a:cubicBezTo>
                  <a:pt x="1091571" y="393421"/>
                  <a:pt x="1128744" y="356248"/>
                  <a:pt x="1128744" y="310394"/>
                </a:cubicBezTo>
                <a:lnTo>
                  <a:pt x="1128744" y="215106"/>
                </a:lnTo>
                <a:lnTo>
                  <a:pt x="1234046" y="254248"/>
                </a:lnTo>
                <a:lnTo>
                  <a:pt x="1128744" y="156889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18496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-1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-1" y="35643"/>
                  <a:pt x="-1" y="22962"/>
                </a:cubicBezTo>
                <a:cubicBezTo>
                  <a:pt x="-1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50524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0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82553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14590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40951" y="6314697"/>
            <a:ext cx="3968047" cy="392019"/>
          </a:xfrm>
          <a:custGeom>
            <a:avLst/>
            <a:gdLst>
              <a:gd name="connsiteX0" fmla="*/ 6280258 w 6280257"/>
              <a:gd name="connsiteY0" fmla="*/ 310226 h 620451"/>
              <a:gd name="connsiteX1" fmla="*/ 3140129 w 6280257"/>
              <a:gd name="connsiteY1" fmla="*/ 620452 h 620451"/>
              <a:gd name="connsiteX2" fmla="*/ 0 w 6280257"/>
              <a:gd name="connsiteY2" fmla="*/ 310226 h 620451"/>
              <a:gd name="connsiteX3" fmla="*/ 3140129 w 6280257"/>
              <a:gd name="connsiteY3" fmla="*/ 0 h 620451"/>
              <a:gd name="connsiteX4" fmla="*/ 6280258 w 6280257"/>
              <a:gd name="connsiteY4" fmla="*/ 310226 h 620451"/>
            </a:gdLst>
            <a:ahLst/>
            <a:cxnLst/>
            <a:rect l="l" t="t" r="r" b="b"/>
            <a:pathLst>
              <a:path w="6280257" h="620451">
                <a:moveTo>
                  <a:pt x="6280258" y="310226"/>
                </a:moveTo>
                <a:cubicBezTo>
                  <a:pt x="6280258" y="481559"/>
                  <a:pt x="4874374" y="620452"/>
                  <a:pt x="3140129" y="620452"/>
                </a:cubicBezTo>
                <a:cubicBezTo>
                  <a:pt x="1405884" y="620452"/>
                  <a:pt x="0" y="481559"/>
                  <a:pt x="0" y="310226"/>
                </a:cubicBezTo>
                <a:cubicBezTo>
                  <a:pt x="0" y="138893"/>
                  <a:pt x="1405884" y="0"/>
                  <a:pt x="3140129" y="0"/>
                </a:cubicBezTo>
                <a:cubicBezTo>
                  <a:pt x="4874374" y="0"/>
                  <a:pt x="6280258" y="138893"/>
                  <a:pt x="6280258" y="3102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258483" y="2946825"/>
            <a:ext cx="933873" cy="752695"/>
          </a:xfrm>
          <a:custGeom>
            <a:avLst/>
            <a:gdLst>
              <a:gd name="connsiteX0" fmla="*/ 0 w 266052"/>
              <a:gd name="connsiteY0" fmla="*/ 0 h 214436"/>
              <a:gd name="connsiteX1" fmla="*/ 149434 w 266052"/>
              <a:gd name="connsiteY1" fmla="*/ 144031 h 214436"/>
              <a:gd name="connsiteX2" fmla="*/ 238030 w 266052"/>
              <a:gd name="connsiteY2" fmla="*/ 86170 h 214436"/>
              <a:gd name="connsiteX3" fmla="*/ 266052 w 266052"/>
              <a:gd name="connsiteY3" fmla="*/ 112389 h 214436"/>
              <a:gd name="connsiteX4" fmla="*/ 138582 w 266052"/>
              <a:gd name="connsiteY4" fmla="*/ 212503 h 214436"/>
              <a:gd name="connsiteX5" fmla="*/ 11113 w 266052"/>
              <a:gd name="connsiteY5" fmla="*/ 194659 h 214436"/>
              <a:gd name="connsiteX6" fmla="*/ 0 w 266052"/>
              <a:gd name="connsiteY6" fmla="*/ 0 h 214436"/>
            </a:gdLst>
            <a:ahLst/>
            <a:cxnLst/>
            <a:rect l="l" t="t" r="r" b="b"/>
            <a:pathLst>
              <a:path w="266052" h="214436">
                <a:moveTo>
                  <a:pt x="0" y="0"/>
                </a:moveTo>
                <a:cubicBezTo>
                  <a:pt x="0" y="0"/>
                  <a:pt x="78918" y="180194"/>
                  <a:pt x="149434" y="144031"/>
                </a:cubicBezTo>
                <a:cubicBezTo>
                  <a:pt x="219951" y="107867"/>
                  <a:pt x="238030" y="86170"/>
                  <a:pt x="238030" y="86170"/>
                </a:cubicBezTo>
                <a:lnTo>
                  <a:pt x="266052" y="112389"/>
                </a:lnTo>
                <a:cubicBezTo>
                  <a:pt x="266052" y="112389"/>
                  <a:pt x="198247" y="203226"/>
                  <a:pt x="138582" y="212503"/>
                </a:cubicBezTo>
                <a:cubicBezTo>
                  <a:pt x="78918" y="221780"/>
                  <a:pt x="11113" y="194659"/>
                  <a:pt x="11113" y="1946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648182" y="3266353"/>
            <a:ext cx="376319" cy="170097"/>
          </a:xfrm>
          <a:custGeom>
            <a:avLst/>
            <a:gdLst>
              <a:gd name="connsiteX0" fmla="*/ 73883 w 107210"/>
              <a:gd name="connsiteY0" fmla="*/ 39919 h 48459"/>
              <a:gd name="connsiteX1" fmla="*/ 51684 w 107210"/>
              <a:gd name="connsiteY1" fmla="*/ 43818 h 48459"/>
              <a:gd name="connsiteX2" fmla="*/ 44661 w 107210"/>
              <a:gd name="connsiteY2" fmla="*/ 42567 h 48459"/>
              <a:gd name="connsiteX3" fmla="*/ 31986 w 107210"/>
              <a:gd name="connsiteY3" fmla="*/ 41627 h 48459"/>
              <a:gd name="connsiteX4" fmla="*/ 17336 w 107210"/>
              <a:gd name="connsiteY4" fmla="*/ 47107 h 48459"/>
              <a:gd name="connsiteX5" fmla="*/ 865 w 107210"/>
              <a:gd name="connsiteY5" fmla="*/ 41538 h 48459"/>
              <a:gd name="connsiteX6" fmla="*/ 865 w 107210"/>
              <a:gd name="connsiteY6" fmla="*/ 41538 h 48459"/>
              <a:gd name="connsiteX7" fmla="*/ 10923 w 107210"/>
              <a:gd name="connsiteY7" fmla="*/ 25809 h 48459"/>
              <a:gd name="connsiteX8" fmla="*/ 21108 w 107210"/>
              <a:gd name="connsiteY8" fmla="*/ 21802 h 48459"/>
              <a:gd name="connsiteX9" fmla="*/ 37536 w 107210"/>
              <a:gd name="connsiteY9" fmla="*/ 11674 h 48459"/>
              <a:gd name="connsiteX10" fmla="*/ 75560 w 107210"/>
              <a:gd name="connsiteY10" fmla="*/ 28 h 48459"/>
              <a:gd name="connsiteX11" fmla="*/ 100737 w 107210"/>
              <a:gd name="connsiteY11" fmla="*/ 16697 h 48459"/>
              <a:gd name="connsiteX12" fmla="*/ 102833 w 107210"/>
              <a:gd name="connsiteY12" fmla="*/ 29733 h 48459"/>
              <a:gd name="connsiteX13" fmla="*/ 63247 w 107210"/>
              <a:gd name="connsiteY13" fmla="*/ 27308 h 48459"/>
              <a:gd name="connsiteX14" fmla="*/ 60866 w 107210"/>
              <a:gd name="connsiteY14" fmla="*/ 30870 h 48459"/>
              <a:gd name="connsiteX15" fmla="*/ 74614 w 107210"/>
              <a:gd name="connsiteY15" fmla="*/ 32184 h 48459"/>
              <a:gd name="connsiteX16" fmla="*/ 84818 w 107210"/>
              <a:gd name="connsiteY16" fmla="*/ 37836 h 48459"/>
              <a:gd name="connsiteX17" fmla="*/ 73883 w 107210"/>
              <a:gd name="connsiteY17" fmla="*/ 39919 h 48459"/>
            </a:gdLst>
            <a:ahLst/>
            <a:cxnLst/>
            <a:rect l="l" t="t" r="r" b="b"/>
            <a:pathLst>
              <a:path w="107210" h="48459">
                <a:moveTo>
                  <a:pt x="73883" y="39919"/>
                </a:moveTo>
                <a:cubicBezTo>
                  <a:pt x="64587" y="41277"/>
                  <a:pt x="55417" y="43659"/>
                  <a:pt x="51684" y="43818"/>
                </a:cubicBezTo>
                <a:cubicBezTo>
                  <a:pt x="50122" y="43881"/>
                  <a:pt x="45905" y="42795"/>
                  <a:pt x="44661" y="42567"/>
                </a:cubicBezTo>
                <a:cubicBezTo>
                  <a:pt x="41003" y="41887"/>
                  <a:pt x="35447" y="40262"/>
                  <a:pt x="31986" y="41627"/>
                </a:cubicBezTo>
                <a:lnTo>
                  <a:pt x="17336" y="47107"/>
                </a:lnTo>
                <a:cubicBezTo>
                  <a:pt x="10301" y="49875"/>
                  <a:pt x="3627" y="48574"/>
                  <a:pt x="865" y="41538"/>
                </a:cubicBezTo>
                <a:lnTo>
                  <a:pt x="865" y="41538"/>
                </a:lnTo>
                <a:cubicBezTo>
                  <a:pt x="-2133" y="33918"/>
                  <a:pt x="3011" y="27905"/>
                  <a:pt x="10923" y="25809"/>
                </a:cubicBezTo>
                <a:lnTo>
                  <a:pt x="21108" y="21802"/>
                </a:lnTo>
                <a:cubicBezTo>
                  <a:pt x="27446" y="20126"/>
                  <a:pt x="32411" y="15757"/>
                  <a:pt x="37536" y="11674"/>
                </a:cubicBezTo>
                <a:cubicBezTo>
                  <a:pt x="47962" y="3368"/>
                  <a:pt x="63171" y="879"/>
                  <a:pt x="75560" y="28"/>
                </a:cubicBezTo>
                <a:cubicBezTo>
                  <a:pt x="83332" y="-505"/>
                  <a:pt x="91022" y="6632"/>
                  <a:pt x="100737" y="16697"/>
                </a:cubicBezTo>
                <a:cubicBezTo>
                  <a:pt x="105513" y="21643"/>
                  <a:pt x="111437" y="30737"/>
                  <a:pt x="102833" y="29733"/>
                </a:cubicBezTo>
                <a:cubicBezTo>
                  <a:pt x="95626" y="28895"/>
                  <a:pt x="79922" y="14633"/>
                  <a:pt x="63247" y="27308"/>
                </a:cubicBezTo>
                <a:cubicBezTo>
                  <a:pt x="62428" y="27930"/>
                  <a:pt x="60440" y="29676"/>
                  <a:pt x="60866" y="30870"/>
                </a:cubicBezTo>
                <a:cubicBezTo>
                  <a:pt x="62142" y="34413"/>
                  <a:pt x="70162" y="32000"/>
                  <a:pt x="74614" y="32184"/>
                </a:cubicBezTo>
                <a:cubicBezTo>
                  <a:pt x="80862" y="32445"/>
                  <a:pt x="84488" y="35328"/>
                  <a:pt x="84818" y="37836"/>
                </a:cubicBezTo>
                <a:cubicBezTo>
                  <a:pt x="85174" y="40471"/>
                  <a:pt x="80519" y="38947"/>
                  <a:pt x="73883" y="39919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20829" y="3041650"/>
            <a:ext cx="194017" cy="290891"/>
          </a:xfrm>
          <a:custGeom>
            <a:avLst/>
            <a:gdLst>
              <a:gd name="connsiteX0" fmla="*/ 14808 w 55274"/>
              <a:gd name="connsiteY0" fmla="*/ 82872 h 82872"/>
              <a:gd name="connsiteX1" fmla="*/ 30016 w 55274"/>
              <a:gd name="connsiteY1" fmla="*/ 70985 h 82872"/>
              <a:gd name="connsiteX2" fmla="*/ 54147 w 55274"/>
              <a:gd name="connsiteY2" fmla="*/ 39375 h 82872"/>
              <a:gd name="connsiteX3" fmla="*/ 47263 w 55274"/>
              <a:gd name="connsiteY3" fmla="*/ 9974 h 82872"/>
              <a:gd name="connsiteX4" fmla="*/ 35763 w 55274"/>
              <a:gd name="connsiteY4" fmla="*/ 3478 h 82872"/>
              <a:gd name="connsiteX5" fmla="*/ 24289 w 55274"/>
              <a:gd name="connsiteY5" fmla="*/ 41439 h 82872"/>
              <a:gd name="connsiteX6" fmla="*/ 20123 w 55274"/>
              <a:gd name="connsiteY6" fmla="*/ 42435 h 82872"/>
              <a:gd name="connsiteX7" fmla="*/ 23666 w 55274"/>
              <a:gd name="connsiteY7" fmla="*/ 29088 h 82872"/>
              <a:gd name="connsiteX8" fmla="*/ 21914 w 55274"/>
              <a:gd name="connsiteY8" fmla="*/ 17556 h 82872"/>
              <a:gd name="connsiteX9" fmla="*/ 16148 w 55274"/>
              <a:gd name="connsiteY9" fmla="*/ 27081 h 82872"/>
              <a:gd name="connsiteX10" fmla="*/ 4781 w 55274"/>
              <a:gd name="connsiteY10" fmla="*/ 46544 h 82872"/>
              <a:gd name="connsiteX11" fmla="*/ 3518 w 55274"/>
              <a:gd name="connsiteY11" fmla="*/ 53567 h 82872"/>
              <a:gd name="connsiteX12" fmla="*/ 0 w 55274"/>
              <a:gd name="connsiteY12" fmla="*/ 65778 h 82872"/>
            </a:gdLst>
            <a:ahLst/>
            <a:cxnLst/>
            <a:rect l="l" t="t" r="r" b="b"/>
            <a:pathLst>
              <a:path w="55274" h="82872">
                <a:moveTo>
                  <a:pt x="14808" y="82872"/>
                </a:moveTo>
                <a:cubicBezTo>
                  <a:pt x="18580" y="77513"/>
                  <a:pt x="24403" y="74376"/>
                  <a:pt x="30016" y="70985"/>
                </a:cubicBezTo>
                <a:cubicBezTo>
                  <a:pt x="41428" y="64095"/>
                  <a:pt x="49041" y="50697"/>
                  <a:pt x="54147" y="39375"/>
                </a:cubicBezTo>
                <a:cubicBezTo>
                  <a:pt x="57347" y="32276"/>
                  <a:pt x="53327" y="22579"/>
                  <a:pt x="47263" y="9974"/>
                </a:cubicBezTo>
                <a:cubicBezTo>
                  <a:pt x="44285" y="3783"/>
                  <a:pt x="37814" y="-4936"/>
                  <a:pt x="35763" y="3478"/>
                </a:cubicBezTo>
                <a:cubicBezTo>
                  <a:pt x="34042" y="10527"/>
                  <a:pt x="41967" y="30212"/>
                  <a:pt x="24289" y="41439"/>
                </a:cubicBezTo>
                <a:cubicBezTo>
                  <a:pt x="23419" y="41991"/>
                  <a:pt x="21088" y="43248"/>
                  <a:pt x="20123" y="42435"/>
                </a:cubicBezTo>
                <a:cubicBezTo>
                  <a:pt x="17240" y="40010"/>
                  <a:pt x="22295" y="33323"/>
                  <a:pt x="23666" y="29088"/>
                </a:cubicBezTo>
                <a:cubicBezTo>
                  <a:pt x="25590" y="23138"/>
                  <a:pt x="24149" y="18737"/>
                  <a:pt x="21914" y="17556"/>
                </a:cubicBezTo>
                <a:cubicBezTo>
                  <a:pt x="19552" y="16305"/>
                  <a:pt x="19361" y="21201"/>
                  <a:pt x="16148" y="27081"/>
                </a:cubicBezTo>
                <a:cubicBezTo>
                  <a:pt x="11646" y="35323"/>
                  <a:pt x="6223" y="43096"/>
                  <a:pt x="4781" y="46544"/>
                </a:cubicBezTo>
                <a:cubicBezTo>
                  <a:pt x="4178" y="47985"/>
                  <a:pt x="3734" y="52316"/>
                  <a:pt x="3518" y="53567"/>
                </a:cubicBezTo>
                <a:cubicBezTo>
                  <a:pt x="2883" y="57231"/>
                  <a:pt x="2477" y="63003"/>
                  <a:pt x="0" y="65778"/>
                </a:cubicBezTo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499825" y="2877683"/>
            <a:ext cx="926560" cy="1343548"/>
          </a:xfrm>
          <a:custGeom>
            <a:avLst/>
            <a:gdLst>
              <a:gd name="connsiteX0" fmla="*/ 263969 w 263969"/>
              <a:gd name="connsiteY0" fmla="*/ 382765 h 382765"/>
              <a:gd name="connsiteX1" fmla="*/ 212217 w 263969"/>
              <a:gd name="connsiteY1" fmla="*/ 19164 h 382765"/>
              <a:gd name="connsiteX2" fmla="*/ 72612 w 263969"/>
              <a:gd name="connsiteY2" fmla="*/ 0 h 382765"/>
              <a:gd name="connsiteX3" fmla="*/ 0 w 263969"/>
              <a:gd name="connsiteY3" fmla="*/ 380137 h 382765"/>
            </a:gdLst>
            <a:ahLst/>
            <a:cxnLst/>
            <a:rect l="l" t="t" r="r" b="b"/>
            <a:pathLst>
              <a:path w="263969" h="382765">
                <a:moveTo>
                  <a:pt x="263969" y="382765"/>
                </a:moveTo>
                <a:lnTo>
                  <a:pt x="212217" y="19164"/>
                </a:lnTo>
                <a:lnTo>
                  <a:pt x="72612" y="0"/>
                </a:lnTo>
                <a:lnTo>
                  <a:pt x="0" y="38013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021641" y="6154578"/>
            <a:ext cx="380327" cy="391353"/>
          </a:xfrm>
          <a:custGeom>
            <a:avLst/>
            <a:gdLst>
              <a:gd name="connsiteX0" fmla="*/ 7396 w 108352"/>
              <a:gd name="connsiteY0" fmla="*/ 12611 h 111493"/>
              <a:gd name="connsiteX1" fmla="*/ 7549 w 108352"/>
              <a:gd name="connsiteY1" fmla="*/ 53594 h 111493"/>
              <a:gd name="connsiteX2" fmla="*/ 4183 w 108352"/>
              <a:gd name="connsiteY2" fmla="*/ 78257 h 111493"/>
              <a:gd name="connsiteX3" fmla="*/ 621 w 108352"/>
              <a:gd name="connsiteY3" fmla="*/ 90881 h 111493"/>
              <a:gd name="connsiteX4" fmla="*/ 16255 w 108352"/>
              <a:gd name="connsiteY4" fmla="*/ 111493 h 111493"/>
              <a:gd name="connsiteX5" fmla="*/ 104170 w 108352"/>
              <a:gd name="connsiteY5" fmla="*/ 111487 h 111493"/>
              <a:gd name="connsiteX6" fmla="*/ 108330 w 108352"/>
              <a:gd name="connsiteY6" fmla="*/ 108128 h 111493"/>
              <a:gd name="connsiteX7" fmla="*/ 48773 w 108352"/>
              <a:gd name="connsiteY7" fmla="*/ 78073 h 111493"/>
              <a:gd name="connsiteX8" fmla="*/ 32447 w 108352"/>
              <a:gd name="connsiteY8" fmla="*/ 13945 h 111493"/>
              <a:gd name="connsiteX9" fmla="*/ 18922 w 108352"/>
              <a:gd name="connsiteY9" fmla="*/ 44 h 111493"/>
              <a:gd name="connsiteX10" fmla="*/ 18922 w 108352"/>
              <a:gd name="connsiteY10" fmla="*/ 44 h 111493"/>
              <a:gd name="connsiteX11" fmla="*/ 7396 w 108352"/>
              <a:gd name="connsiteY11" fmla="*/ 12611 h 111493"/>
            </a:gdLst>
            <a:ahLst/>
            <a:cxnLst/>
            <a:rect l="l" t="t" r="r" b="b"/>
            <a:pathLst>
              <a:path w="108352" h="111493">
                <a:moveTo>
                  <a:pt x="7396" y="12611"/>
                </a:moveTo>
                <a:lnTo>
                  <a:pt x="7549" y="53594"/>
                </a:lnTo>
                <a:cubicBezTo>
                  <a:pt x="7580" y="61932"/>
                  <a:pt x="6444" y="70231"/>
                  <a:pt x="4183" y="78257"/>
                </a:cubicBezTo>
                <a:lnTo>
                  <a:pt x="621" y="90881"/>
                </a:lnTo>
                <a:cubicBezTo>
                  <a:pt x="-2307" y="101244"/>
                  <a:pt x="5485" y="111531"/>
                  <a:pt x="16255" y="111493"/>
                </a:cubicBezTo>
                <a:cubicBezTo>
                  <a:pt x="44169" y="111392"/>
                  <a:pt x="91877" y="111468"/>
                  <a:pt x="104170" y="111487"/>
                </a:cubicBezTo>
                <a:cubicBezTo>
                  <a:pt x="106183" y="111493"/>
                  <a:pt x="108152" y="110134"/>
                  <a:pt x="108330" y="108128"/>
                </a:cubicBezTo>
                <a:cubicBezTo>
                  <a:pt x="109365" y="96164"/>
                  <a:pt x="74808" y="88150"/>
                  <a:pt x="48773" y="78073"/>
                </a:cubicBezTo>
                <a:cubicBezTo>
                  <a:pt x="28942" y="70396"/>
                  <a:pt x="30002" y="34760"/>
                  <a:pt x="32447" y="13945"/>
                </a:cubicBezTo>
                <a:cubicBezTo>
                  <a:pt x="33368" y="6083"/>
                  <a:pt x="26815" y="-610"/>
                  <a:pt x="18922" y="44"/>
                </a:cubicBezTo>
                <a:lnTo>
                  <a:pt x="18922" y="44"/>
                </a:lnTo>
                <a:cubicBezTo>
                  <a:pt x="12394" y="584"/>
                  <a:pt x="7377" y="6058"/>
                  <a:pt x="7396" y="1261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269640" y="6123430"/>
            <a:ext cx="354781" cy="422477"/>
          </a:xfrm>
          <a:custGeom>
            <a:avLst/>
            <a:gdLst>
              <a:gd name="connsiteX0" fmla="*/ 29789 w 101074"/>
              <a:gd name="connsiteY0" fmla="*/ 9991 h 120360"/>
              <a:gd name="connsiteX1" fmla="*/ 15667 w 101074"/>
              <a:gd name="connsiteY1" fmla="*/ 56873 h 120360"/>
              <a:gd name="connsiteX2" fmla="*/ 12905 w 101074"/>
              <a:gd name="connsiteY2" fmla="*/ 62702 h 120360"/>
              <a:gd name="connsiteX3" fmla="*/ 2897 w 101074"/>
              <a:gd name="connsiteY3" fmla="*/ 77568 h 120360"/>
              <a:gd name="connsiteX4" fmla="*/ 11997 w 101074"/>
              <a:gd name="connsiteY4" fmla="*/ 103221 h 120360"/>
              <a:gd name="connsiteX5" fmla="*/ 52986 w 101074"/>
              <a:gd name="connsiteY5" fmla="*/ 117160 h 120360"/>
              <a:gd name="connsiteX6" fmla="*/ 101074 w 101074"/>
              <a:gd name="connsiteY6" fmla="*/ 112690 h 120360"/>
              <a:gd name="connsiteX7" fmla="*/ 69928 w 101074"/>
              <a:gd name="connsiteY7" fmla="*/ 97075 h 120360"/>
              <a:gd name="connsiteX8" fmla="*/ 50636 w 101074"/>
              <a:gd name="connsiteY8" fmla="*/ 83410 h 120360"/>
              <a:gd name="connsiteX9" fmla="*/ 58783 w 101074"/>
              <a:gd name="connsiteY9" fmla="*/ 18093 h 120360"/>
              <a:gd name="connsiteX10" fmla="*/ 51024 w 101074"/>
              <a:gd name="connsiteY10" fmla="*/ 1349 h 120360"/>
              <a:gd name="connsiteX11" fmla="*/ 46160 w 101074"/>
              <a:gd name="connsiteY11" fmla="*/ 313 h 120360"/>
              <a:gd name="connsiteX12" fmla="*/ 29789 w 101074"/>
              <a:gd name="connsiteY12" fmla="*/ 9991 h 120360"/>
            </a:gdLst>
            <a:ahLst/>
            <a:cxnLst/>
            <a:rect l="l" t="t" r="r" b="b"/>
            <a:pathLst>
              <a:path w="101074" h="120360">
                <a:moveTo>
                  <a:pt x="29789" y="9991"/>
                </a:moveTo>
                <a:lnTo>
                  <a:pt x="15667" y="56873"/>
                </a:lnTo>
                <a:cubicBezTo>
                  <a:pt x="15045" y="58943"/>
                  <a:pt x="14111" y="60912"/>
                  <a:pt x="12905" y="62702"/>
                </a:cubicBezTo>
                <a:lnTo>
                  <a:pt x="2897" y="77568"/>
                </a:lnTo>
                <a:cubicBezTo>
                  <a:pt x="-3459" y="87003"/>
                  <a:pt x="1119" y="99900"/>
                  <a:pt x="11997" y="103221"/>
                </a:cubicBezTo>
                <a:cubicBezTo>
                  <a:pt x="11997" y="103221"/>
                  <a:pt x="32177" y="110321"/>
                  <a:pt x="52986" y="117160"/>
                </a:cubicBezTo>
                <a:cubicBezTo>
                  <a:pt x="74284" y="124157"/>
                  <a:pt x="101074" y="118309"/>
                  <a:pt x="101074" y="112690"/>
                </a:cubicBezTo>
                <a:cubicBezTo>
                  <a:pt x="101074" y="100205"/>
                  <a:pt x="89428" y="110111"/>
                  <a:pt x="69928" y="97075"/>
                </a:cubicBezTo>
                <a:cubicBezTo>
                  <a:pt x="63393" y="92706"/>
                  <a:pt x="56650" y="88134"/>
                  <a:pt x="50636" y="83410"/>
                </a:cubicBezTo>
                <a:cubicBezTo>
                  <a:pt x="33853" y="70233"/>
                  <a:pt x="48509" y="36877"/>
                  <a:pt x="58783" y="18093"/>
                </a:cubicBezTo>
                <a:cubicBezTo>
                  <a:pt x="62479" y="11337"/>
                  <a:pt x="58555" y="2955"/>
                  <a:pt x="51024" y="1349"/>
                </a:cubicBezTo>
                <a:lnTo>
                  <a:pt x="46160" y="313"/>
                </a:lnTo>
                <a:cubicBezTo>
                  <a:pt x="39016" y="-1217"/>
                  <a:pt x="31897" y="2993"/>
                  <a:pt x="29789" y="999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880503" y="4187999"/>
            <a:ext cx="553758" cy="2101428"/>
          </a:xfrm>
          <a:custGeom>
            <a:avLst/>
            <a:gdLst>
              <a:gd name="connsiteX0" fmla="*/ 0 w 157761"/>
              <a:gd name="connsiteY0" fmla="*/ 12986 h 598679"/>
              <a:gd name="connsiteX1" fmla="*/ 154699 w 157761"/>
              <a:gd name="connsiteY1" fmla="*/ 0 h 598679"/>
              <a:gd name="connsiteX2" fmla="*/ 131178 w 157761"/>
              <a:gd name="connsiteY2" fmla="*/ 316408 h 598679"/>
              <a:gd name="connsiteX3" fmla="*/ 74632 w 157761"/>
              <a:gd name="connsiteY3" fmla="*/ 594633 h 598679"/>
              <a:gd name="connsiteX4" fmla="*/ 45726 w 157761"/>
              <a:gd name="connsiteY4" fmla="*/ 597376 h 598679"/>
              <a:gd name="connsiteX5" fmla="*/ 41053 w 157761"/>
              <a:gd name="connsiteY5" fmla="*/ 430047 h 598679"/>
              <a:gd name="connsiteX6" fmla="*/ 33592 w 157761"/>
              <a:gd name="connsiteY6" fmla="*/ 228835 h 598679"/>
              <a:gd name="connsiteX7" fmla="*/ 0 w 157761"/>
              <a:gd name="connsiteY7" fmla="*/ 12986 h 598679"/>
            </a:gdLst>
            <a:ahLst/>
            <a:cxnLst/>
            <a:rect l="l" t="t" r="r" b="b"/>
            <a:pathLst>
              <a:path w="157761" h="598679">
                <a:moveTo>
                  <a:pt x="0" y="12986"/>
                </a:moveTo>
                <a:lnTo>
                  <a:pt x="154699" y="0"/>
                </a:lnTo>
                <a:cubicBezTo>
                  <a:pt x="154699" y="0"/>
                  <a:pt x="170275" y="112592"/>
                  <a:pt x="131178" y="316408"/>
                </a:cubicBezTo>
                <a:cubicBezTo>
                  <a:pt x="112840" y="411988"/>
                  <a:pt x="74632" y="594633"/>
                  <a:pt x="74632" y="594633"/>
                </a:cubicBezTo>
                <a:cubicBezTo>
                  <a:pt x="65157" y="598780"/>
                  <a:pt x="55531" y="599821"/>
                  <a:pt x="45726" y="597376"/>
                </a:cubicBezTo>
                <a:cubicBezTo>
                  <a:pt x="45726" y="597376"/>
                  <a:pt x="42825" y="516814"/>
                  <a:pt x="41053" y="430047"/>
                </a:cubicBezTo>
                <a:cubicBezTo>
                  <a:pt x="39351" y="346837"/>
                  <a:pt x="38894" y="257925"/>
                  <a:pt x="33592" y="228835"/>
                </a:cubicBezTo>
                <a:cubicBezTo>
                  <a:pt x="22752" y="169412"/>
                  <a:pt x="0" y="12986"/>
                  <a:pt x="0" y="1298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348283" y="4108745"/>
            <a:ext cx="727110" cy="2167363"/>
          </a:xfrm>
          <a:custGeom>
            <a:avLst/>
            <a:gdLst>
              <a:gd name="connsiteX0" fmla="*/ 183560 w 207147"/>
              <a:gd name="connsiteY0" fmla="*/ 37527 h 617463"/>
              <a:gd name="connsiteX1" fmla="*/ 166484 w 207147"/>
              <a:gd name="connsiteY1" fmla="*/ 371836 h 617463"/>
              <a:gd name="connsiteX2" fmla="*/ 25572 w 207147"/>
              <a:gd name="connsiteY2" fmla="*/ 617435 h 617463"/>
              <a:gd name="connsiteX3" fmla="*/ 0 w 207147"/>
              <a:gd name="connsiteY3" fmla="*/ 608494 h 617463"/>
              <a:gd name="connsiteX4" fmla="*/ 29470 w 207147"/>
              <a:gd name="connsiteY4" fmla="*/ 490168 h 617463"/>
              <a:gd name="connsiteX5" fmla="*/ 67450 w 207147"/>
              <a:gd name="connsiteY5" fmla="*/ 286758 h 617463"/>
              <a:gd name="connsiteX6" fmla="*/ 43180 w 207147"/>
              <a:gd name="connsiteY6" fmla="*/ 37121 h 617463"/>
              <a:gd name="connsiteX7" fmla="*/ 183560 w 207147"/>
              <a:gd name="connsiteY7" fmla="*/ 37527 h 617463"/>
            </a:gdLst>
            <a:ahLst/>
            <a:cxnLst/>
            <a:rect l="l" t="t" r="r" b="b"/>
            <a:pathLst>
              <a:path w="207147" h="617463">
                <a:moveTo>
                  <a:pt x="183560" y="37527"/>
                </a:moveTo>
                <a:cubicBezTo>
                  <a:pt x="199530" y="123246"/>
                  <a:pt x="235210" y="251421"/>
                  <a:pt x="166484" y="371836"/>
                </a:cubicBezTo>
                <a:cubicBezTo>
                  <a:pt x="97758" y="492251"/>
                  <a:pt x="25572" y="617435"/>
                  <a:pt x="25572" y="617435"/>
                </a:cubicBezTo>
                <a:cubicBezTo>
                  <a:pt x="16269" y="617816"/>
                  <a:pt x="7836" y="614444"/>
                  <a:pt x="0" y="608494"/>
                </a:cubicBezTo>
                <a:cubicBezTo>
                  <a:pt x="0" y="608494"/>
                  <a:pt x="12052" y="553903"/>
                  <a:pt x="29470" y="490168"/>
                </a:cubicBezTo>
                <a:cubicBezTo>
                  <a:pt x="49397" y="417251"/>
                  <a:pt x="74638" y="331481"/>
                  <a:pt x="67450" y="286758"/>
                </a:cubicBezTo>
                <a:cubicBezTo>
                  <a:pt x="53969" y="202944"/>
                  <a:pt x="38494" y="91325"/>
                  <a:pt x="43180" y="37121"/>
                </a:cubicBezTo>
                <a:cubicBezTo>
                  <a:pt x="47866" y="-17089"/>
                  <a:pt x="175158" y="-7545"/>
                  <a:pt x="183560" y="3752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90457" y="2877683"/>
            <a:ext cx="955295" cy="1420088"/>
          </a:xfrm>
          <a:custGeom>
            <a:avLst/>
            <a:gdLst>
              <a:gd name="connsiteX0" fmla="*/ 271979 w 272155"/>
              <a:gd name="connsiteY0" fmla="*/ 373507 h 404571"/>
              <a:gd name="connsiteX1" fmla="*/ 214886 w 272155"/>
              <a:gd name="connsiteY1" fmla="*/ 19164 h 404571"/>
              <a:gd name="connsiteX2" fmla="*/ 75281 w 272155"/>
              <a:gd name="connsiteY2" fmla="*/ 0 h 404571"/>
              <a:gd name="connsiteX3" fmla="*/ 256 w 272155"/>
              <a:gd name="connsiteY3" fmla="*/ 374161 h 404571"/>
              <a:gd name="connsiteX4" fmla="*/ 10448 w 272155"/>
              <a:gd name="connsiteY4" fmla="*/ 389356 h 404571"/>
              <a:gd name="connsiteX5" fmla="*/ 169299 w 272155"/>
              <a:gd name="connsiteY5" fmla="*/ 404571 h 404571"/>
              <a:gd name="connsiteX6" fmla="*/ 264505 w 272155"/>
              <a:gd name="connsiteY6" fmla="*/ 387934 h 404571"/>
              <a:gd name="connsiteX7" fmla="*/ 271979 w 272155"/>
              <a:gd name="connsiteY7" fmla="*/ 373507 h 404571"/>
            </a:gdLst>
            <a:ahLst/>
            <a:cxnLst/>
            <a:rect l="l" t="t" r="r" b="b"/>
            <a:pathLst>
              <a:path w="272155" h="404571">
                <a:moveTo>
                  <a:pt x="271979" y="373507"/>
                </a:moveTo>
                <a:lnTo>
                  <a:pt x="214886" y="19164"/>
                </a:lnTo>
                <a:lnTo>
                  <a:pt x="75281" y="0"/>
                </a:lnTo>
                <a:lnTo>
                  <a:pt x="256" y="374161"/>
                </a:lnTo>
                <a:cubicBezTo>
                  <a:pt x="-1154" y="381191"/>
                  <a:pt x="3399" y="388023"/>
                  <a:pt x="10448" y="389356"/>
                </a:cubicBezTo>
                <a:cubicBezTo>
                  <a:pt x="36438" y="394284"/>
                  <a:pt x="99138" y="404571"/>
                  <a:pt x="169299" y="404571"/>
                </a:cubicBezTo>
                <a:cubicBezTo>
                  <a:pt x="221681" y="404571"/>
                  <a:pt x="251113" y="394386"/>
                  <a:pt x="264505" y="387934"/>
                </a:cubicBezTo>
                <a:cubicBezTo>
                  <a:pt x="269934" y="385325"/>
                  <a:pt x="272938" y="379450"/>
                  <a:pt x="271979" y="3735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430736" y="2884839"/>
            <a:ext cx="477069" cy="1759506"/>
          </a:xfrm>
          <a:custGeom>
            <a:avLst/>
            <a:gdLst>
              <a:gd name="connsiteX0" fmla="*/ 135914 w 135913"/>
              <a:gd name="connsiteY0" fmla="*/ 20034 h 501268"/>
              <a:gd name="connsiteX1" fmla="*/ 122553 w 135913"/>
              <a:gd name="connsiteY1" fmla="*/ 94831 h 501268"/>
              <a:gd name="connsiteX2" fmla="*/ 95115 w 135913"/>
              <a:gd name="connsiteY2" fmla="*/ 308706 h 501268"/>
              <a:gd name="connsiteX3" fmla="*/ 108666 w 135913"/>
              <a:gd name="connsiteY3" fmla="*/ 493059 h 501268"/>
              <a:gd name="connsiteX4" fmla="*/ 176 w 135913"/>
              <a:gd name="connsiteY4" fmla="*/ 460921 h 501268"/>
              <a:gd name="connsiteX5" fmla="*/ 31520 w 135913"/>
              <a:gd name="connsiteY5" fmla="*/ 189351 h 501268"/>
              <a:gd name="connsiteX6" fmla="*/ 98887 w 135913"/>
              <a:gd name="connsiteY6" fmla="*/ 0 h 501268"/>
              <a:gd name="connsiteX7" fmla="*/ 119918 w 135913"/>
              <a:gd name="connsiteY7" fmla="*/ 2248 h 501268"/>
              <a:gd name="connsiteX8" fmla="*/ 135914 w 135913"/>
              <a:gd name="connsiteY8" fmla="*/ 20034 h 501268"/>
              <a:gd name="connsiteX9" fmla="*/ 135914 w 135913"/>
              <a:gd name="connsiteY9" fmla="*/ 20034 h 501268"/>
            </a:gdLst>
            <a:ahLst/>
            <a:cxnLst/>
            <a:rect l="l" t="t" r="r" b="b"/>
            <a:pathLst>
              <a:path w="135913" h="501268">
                <a:moveTo>
                  <a:pt x="135914" y="20034"/>
                </a:moveTo>
                <a:cubicBezTo>
                  <a:pt x="135914" y="45562"/>
                  <a:pt x="131272" y="70841"/>
                  <a:pt x="122553" y="94831"/>
                </a:cubicBezTo>
                <a:cubicBezTo>
                  <a:pt x="105497" y="141764"/>
                  <a:pt x="79913" y="230518"/>
                  <a:pt x="95115" y="308706"/>
                </a:cubicBezTo>
                <a:cubicBezTo>
                  <a:pt x="117010" y="421297"/>
                  <a:pt x="145159" y="466814"/>
                  <a:pt x="108666" y="493059"/>
                </a:cubicBezTo>
                <a:cubicBezTo>
                  <a:pt x="72179" y="519303"/>
                  <a:pt x="2196" y="475514"/>
                  <a:pt x="176" y="460921"/>
                </a:cubicBezTo>
                <a:cubicBezTo>
                  <a:pt x="-1843" y="446323"/>
                  <a:pt x="13797" y="267030"/>
                  <a:pt x="31520" y="189351"/>
                </a:cubicBezTo>
                <a:cubicBezTo>
                  <a:pt x="49243" y="111671"/>
                  <a:pt x="98887" y="0"/>
                  <a:pt x="98887" y="0"/>
                </a:cubicBezTo>
                <a:lnTo>
                  <a:pt x="119918" y="2248"/>
                </a:lnTo>
                <a:cubicBezTo>
                  <a:pt x="129011" y="3213"/>
                  <a:pt x="135914" y="10884"/>
                  <a:pt x="135914" y="20034"/>
                </a:cubicBezTo>
                <a:lnTo>
                  <a:pt x="135914" y="20034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111799" y="2926697"/>
            <a:ext cx="446831" cy="1641968"/>
          </a:xfrm>
          <a:custGeom>
            <a:avLst/>
            <a:gdLst>
              <a:gd name="connsiteX0" fmla="*/ 0 w 127298"/>
              <a:gd name="connsiteY0" fmla="*/ 0 h 467782"/>
              <a:gd name="connsiteX1" fmla="*/ 15767 w 127298"/>
              <a:gd name="connsiteY1" fmla="*/ 127508 h 467782"/>
              <a:gd name="connsiteX2" fmla="*/ 56166 w 127298"/>
              <a:gd name="connsiteY2" fmla="*/ 466191 h 467782"/>
              <a:gd name="connsiteX3" fmla="*/ 127298 w 127298"/>
              <a:gd name="connsiteY3" fmla="*/ 410673 h 467782"/>
              <a:gd name="connsiteX4" fmla="*/ 95142 w 127298"/>
              <a:gd name="connsiteY4" fmla="*/ 277749 h 467782"/>
              <a:gd name="connsiteX5" fmla="*/ 41789 w 127298"/>
              <a:gd name="connsiteY5" fmla="*/ 5734 h 467782"/>
              <a:gd name="connsiteX6" fmla="*/ 0 w 127298"/>
              <a:gd name="connsiteY6" fmla="*/ 0 h 467782"/>
            </a:gdLst>
            <a:ahLst/>
            <a:cxnLst/>
            <a:rect l="l" t="t" r="r" b="b"/>
            <a:pathLst>
              <a:path w="127298" h="467782">
                <a:moveTo>
                  <a:pt x="0" y="0"/>
                </a:moveTo>
                <a:cubicBezTo>
                  <a:pt x="0" y="0"/>
                  <a:pt x="24212" y="52330"/>
                  <a:pt x="15767" y="127508"/>
                </a:cubicBezTo>
                <a:cubicBezTo>
                  <a:pt x="7321" y="202685"/>
                  <a:pt x="-12243" y="431622"/>
                  <a:pt x="56166" y="466191"/>
                </a:cubicBezTo>
                <a:cubicBezTo>
                  <a:pt x="77825" y="477139"/>
                  <a:pt x="127298" y="428663"/>
                  <a:pt x="127298" y="410673"/>
                </a:cubicBezTo>
                <a:cubicBezTo>
                  <a:pt x="127298" y="392684"/>
                  <a:pt x="110788" y="332486"/>
                  <a:pt x="95142" y="277749"/>
                </a:cubicBezTo>
                <a:cubicBezTo>
                  <a:pt x="79496" y="223012"/>
                  <a:pt x="41789" y="5734"/>
                  <a:pt x="41789" y="57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891117" y="2357456"/>
            <a:ext cx="363251" cy="663049"/>
          </a:xfrm>
          <a:custGeom>
            <a:avLst/>
            <a:gdLst>
              <a:gd name="connsiteX0" fmla="*/ 43382 w 103487"/>
              <a:gd name="connsiteY0" fmla="*/ 0 h 188897"/>
              <a:gd name="connsiteX1" fmla="*/ 5 w 103487"/>
              <a:gd name="connsiteY1" fmla="*/ 63208 h 188897"/>
              <a:gd name="connsiteX2" fmla="*/ 12261 w 103487"/>
              <a:gd name="connsiteY2" fmla="*/ 103518 h 188897"/>
              <a:gd name="connsiteX3" fmla="*/ 15169 w 103487"/>
              <a:gd name="connsiteY3" fmla="*/ 127273 h 188897"/>
              <a:gd name="connsiteX4" fmla="*/ 8330 w 103487"/>
              <a:gd name="connsiteY4" fmla="*/ 150432 h 188897"/>
              <a:gd name="connsiteX5" fmla="*/ 28942 w 103487"/>
              <a:gd name="connsiteY5" fmla="*/ 187973 h 188897"/>
              <a:gd name="connsiteX6" fmla="*/ 51853 w 103487"/>
              <a:gd name="connsiteY6" fmla="*/ 184239 h 188897"/>
              <a:gd name="connsiteX7" fmla="*/ 58794 w 103487"/>
              <a:gd name="connsiteY7" fmla="*/ 159359 h 188897"/>
              <a:gd name="connsiteX8" fmla="*/ 57028 w 103487"/>
              <a:gd name="connsiteY8" fmla="*/ 152755 h 188897"/>
              <a:gd name="connsiteX9" fmla="*/ 68801 w 103487"/>
              <a:gd name="connsiteY9" fmla="*/ 132309 h 188897"/>
              <a:gd name="connsiteX10" fmla="*/ 102653 w 103487"/>
              <a:gd name="connsiteY10" fmla="*/ 63214 h 188897"/>
              <a:gd name="connsiteX11" fmla="*/ 43382 w 103487"/>
              <a:gd name="connsiteY11" fmla="*/ 0 h 188897"/>
            </a:gdLst>
            <a:ahLst/>
            <a:cxnLst/>
            <a:rect l="l" t="t" r="r" b="b"/>
            <a:pathLst>
              <a:path w="103487" h="188897">
                <a:moveTo>
                  <a:pt x="43382" y="0"/>
                </a:moveTo>
                <a:cubicBezTo>
                  <a:pt x="12223" y="0"/>
                  <a:pt x="602" y="22180"/>
                  <a:pt x="5" y="63208"/>
                </a:cubicBezTo>
                <a:cubicBezTo>
                  <a:pt x="-217" y="78575"/>
                  <a:pt x="6692" y="93796"/>
                  <a:pt x="12261" y="103518"/>
                </a:cubicBezTo>
                <a:cubicBezTo>
                  <a:pt x="16395" y="110737"/>
                  <a:pt x="17525" y="119291"/>
                  <a:pt x="15169" y="127273"/>
                </a:cubicBezTo>
                <a:lnTo>
                  <a:pt x="8330" y="150432"/>
                </a:lnTo>
                <a:cubicBezTo>
                  <a:pt x="3676" y="171914"/>
                  <a:pt x="13880" y="183693"/>
                  <a:pt x="28942" y="187973"/>
                </a:cubicBezTo>
                <a:cubicBezTo>
                  <a:pt x="36403" y="190093"/>
                  <a:pt x="45344" y="188449"/>
                  <a:pt x="51853" y="184239"/>
                </a:cubicBezTo>
                <a:cubicBezTo>
                  <a:pt x="59600" y="179235"/>
                  <a:pt x="60235" y="168472"/>
                  <a:pt x="58794" y="159359"/>
                </a:cubicBezTo>
                <a:lnTo>
                  <a:pt x="57028" y="152755"/>
                </a:lnTo>
                <a:cubicBezTo>
                  <a:pt x="54647" y="143859"/>
                  <a:pt x="59803" y="134270"/>
                  <a:pt x="68801" y="132309"/>
                </a:cubicBezTo>
                <a:cubicBezTo>
                  <a:pt x="92791" y="127063"/>
                  <a:pt x="96227" y="102051"/>
                  <a:pt x="102653" y="63214"/>
                </a:cubicBezTo>
                <a:cubicBezTo>
                  <a:pt x="109346" y="22720"/>
                  <a:pt x="74535" y="0"/>
                  <a:pt x="43382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852678" y="2277390"/>
            <a:ext cx="506260" cy="304559"/>
          </a:xfrm>
          <a:custGeom>
            <a:avLst/>
            <a:gdLst>
              <a:gd name="connsiteX0" fmla="*/ 126881 w 144229"/>
              <a:gd name="connsiteY0" fmla="*/ 4788 h 86766"/>
              <a:gd name="connsiteX1" fmla="*/ 109012 w 144229"/>
              <a:gd name="connsiteY1" fmla="*/ 10223 h 86766"/>
              <a:gd name="connsiteX2" fmla="*/ 88851 w 144229"/>
              <a:gd name="connsiteY2" fmla="*/ 10351 h 86766"/>
              <a:gd name="connsiteX3" fmla="*/ 53177 w 144229"/>
              <a:gd name="connsiteY3" fmla="*/ 0 h 86766"/>
              <a:gd name="connsiteX4" fmla="*/ 389 w 144229"/>
              <a:gd name="connsiteY4" fmla="*/ 43383 h 86766"/>
              <a:gd name="connsiteX5" fmla="*/ 4371 w 144229"/>
              <a:gd name="connsiteY5" fmla="*/ 65437 h 86766"/>
              <a:gd name="connsiteX6" fmla="*/ 22227 w 144229"/>
              <a:gd name="connsiteY6" fmla="*/ 81604 h 86766"/>
              <a:gd name="connsiteX7" fmla="*/ 22227 w 144229"/>
              <a:gd name="connsiteY7" fmla="*/ 81604 h 86766"/>
              <a:gd name="connsiteX8" fmla="*/ 28977 w 144229"/>
              <a:gd name="connsiteY8" fmla="*/ 86766 h 86766"/>
              <a:gd name="connsiteX9" fmla="*/ 35968 w 144229"/>
              <a:gd name="connsiteY9" fmla="*/ 79775 h 86766"/>
              <a:gd name="connsiteX10" fmla="*/ 35968 w 144229"/>
              <a:gd name="connsiteY10" fmla="*/ 79775 h 86766"/>
              <a:gd name="connsiteX11" fmla="*/ 52656 w 144229"/>
              <a:gd name="connsiteY11" fmla="*/ 59163 h 86766"/>
              <a:gd name="connsiteX12" fmla="*/ 90579 w 144229"/>
              <a:gd name="connsiteY12" fmla="*/ 59430 h 86766"/>
              <a:gd name="connsiteX13" fmla="*/ 143995 w 144229"/>
              <a:gd name="connsiteY13" fmla="*/ 25171 h 86766"/>
              <a:gd name="connsiteX14" fmla="*/ 144230 w 144229"/>
              <a:gd name="connsiteY14" fmla="*/ 20244 h 86766"/>
              <a:gd name="connsiteX15" fmla="*/ 126881 w 144229"/>
              <a:gd name="connsiteY15" fmla="*/ 4788 h 86766"/>
            </a:gdLst>
            <a:ahLst/>
            <a:cxnLst/>
            <a:rect l="l" t="t" r="r" b="b"/>
            <a:pathLst>
              <a:path w="144229" h="86766">
                <a:moveTo>
                  <a:pt x="126881" y="4788"/>
                </a:moveTo>
                <a:lnTo>
                  <a:pt x="109012" y="10223"/>
                </a:lnTo>
                <a:cubicBezTo>
                  <a:pt x="102447" y="12217"/>
                  <a:pt x="95443" y="12262"/>
                  <a:pt x="88851" y="10351"/>
                </a:cubicBezTo>
                <a:lnTo>
                  <a:pt x="53177" y="0"/>
                </a:lnTo>
                <a:cubicBezTo>
                  <a:pt x="31568" y="0"/>
                  <a:pt x="-4119" y="12205"/>
                  <a:pt x="389" y="43383"/>
                </a:cubicBezTo>
                <a:lnTo>
                  <a:pt x="4371" y="65437"/>
                </a:lnTo>
                <a:cubicBezTo>
                  <a:pt x="5958" y="74244"/>
                  <a:pt x="13305" y="80836"/>
                  <a:pt x="22227" y="81604"/>
                </a:cubicBezTo>
                <a:cubicBezTo>
                  <a:pt x="22227" y="81604"/>
                  <a:pt x="22227" y="81604"/>
                  <a:pt x="22227" y="81604"/>
                </a:cubicBezTo>
                <a:cubicBezTo>
                  <a:pt x="23053" y="84652"/>
                  <a:pt x="25821" y="86766"/>
                  <a:pt x="28977" y="86766"/>
                </a:cubicBezTo>
                <a:cubicBezTo>
                  <a:pt x="32838" y="86766"/>
                  <a:pt x="35968" y="83636"/>
                  <a:pt x="35968" y="79775"/>
                </a:cubicBezTo>
                <a:lnTo>
                  <a:pt x="35968" y="79775"/>
                </a:lnTo>
                <a:cubicBezTo>
                  <a:pt x="35968" y="69831"/>
                  <a:pt x="42954" y="61341"/>
                  <a:pt x="52656" y="59163"/>
                </a:cubicBezTo>
                <a:cubicBezTo>
                  <a:pt x="64556" y="56490"/>
                  <a:pt x="77275" y="55855"/>
                  <a:pt x="90579" y="59430"/>
                </a:cubicBezTo>
                <a:cubicBezTo>
                  <a:pt x="115375" y="66091"/>
                  <a:pt x="141518" y="50724"/>
                  <a:pt x="143995" y="25171"/>
                </a:cubicBezTo>
                <a:cubicBezTo>
                  <a:pt x="144153" y="23552"/>
                  <a:pt x="144230" y="21908"/>
                  <a:pt x="144230" y="20244"/>
                </a:cubicBezTo>
                <a:cubicBezTo>
                  <a:pt x="144236" y="9938"/>
                  <a:pt x="135721" y="2349"/>
                  <a:pt x="126881" y="47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854070" y="2521505"/>
            <a:ext cx="97356" cy="120916"/>
          </a:xfrm>
          <a:custGeom>
            <a:avLst/>
            <a:gdLst>
              <a:gd name="connsiteX0" fmla="*/ 27737 w 27736"/>
              <a:gd name="connsiteY0" fmla="*/ 17228 h 34448"/>
              <a:gd name="connsiteX1" fmla="*/ 15037 w 27736"/>
              <a:gd name="connsiteY1" fmla="*/ 34449 h 34448"/>
              <a:gd name="connsiteX2" fmla="*/ 0 w 27736"/>
              <a:gd name="connsiteY2" fmla="*/ 11855 h 34448"/>
              <a:gd name="connsiteX3" fmla="*/ 15037 w 27736"/>
              <a:gd name="connsiteY3" fmla="*/ 0 h 34448"/>
              <a:gd name="connsiteX4" fmla="*/ 27737 w 27736"/>
              <a:gd name="connsiteY4" fmla="*/ 17228 h 34448"/>
            </a:gdLst>
            <a:ahLst/>
            <a:cxnLst/>
            <a:rect l="l" t="t" r="r" b="b"/>
            <a:pathLst>
              <a:path w="27736" h="34448">
                <a:moveTo>
                  <a:pt x="27737" y="17228"/>
                </a:moveTo>
                <a:cubicBezTo>
                  <a:pt x="27737" y="26740"/>
                  <a:pt x="24193" y="34449"/>
                  <a:pt x="15037" y="34449"/>
                </a:cubicBezTo>
                <a:cubicBezTo>
                  <a:pt x="5880" y="34449"/>
                  <a:pt x="0" y="21368"/>
                  <a:pt x="0" y="11855"/>
                </a:cubicBezTo>
                <a:cubicBezTo>
                  <a:pt x="0" y="2343"/>
                  <a:pt x="5880" y="0"/>
                  <a:pt x="15037" y="0"/>
                </a:cubicBezTo>
                <a:cubicBezTo>
                  <a:pt x="24193" y="0"/>
                  <a:pt x="27737" y="7709"/>
                  <a:pt x="27737" y="17228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938122" y="2728547"/>
            <a:ext cx="183327" cy="123571"/>
          </a:xfrm>
          <a:custGeom>
            <a:avLst/>
            <a:gdLst>
              <a:gd name="connsiteX0" fmla="*/ 0 w 52228"/>
              <a:gd name="connsiteY0" fmla="*/ 0 h 35204"/>
              <a:gd name="connsiteX1" fmla="*/ 52229 w 52228"/>
              <a:gd name="connsiteY1" fmla="*/ 27654 h 35204"/>
              <a:gd name="connsiteX2" fmla="*/ 44755 w 52228"/>
              <a:gd name="connsiteY2" fmla="*/ 35204 h 35204"/>
              <a:gd name="connsiteX3" fmla="*/ 0 w 52228"/>
              <a:gd name="connsiteY3" fmla="*/ 0 h 35204"/>
            </a:gdLst>
            <a:ahLst/>
            <a:cxnLst/>
            <a:rect l="l" t="t" r="r" b="b"/>
            <a:pathLst>
              <a:path w="52228" h="35204">
                <a:moveTo>
                  <a:pt x="0" y="0"/>
                </a:moveTo>
                <a:cubicBezTo>
                  <a:pt x="0" y="0"/>
                  <a:pt x="23273" y="31991"/>
                  <a:pt x="52229" y="27654"/>
                </a:cubicBezTo>
                <a:cubicBezTo>
                  <a:pt x="52229" y="27654"/>
                  <a:pt x="46215" y="30531"/>
                  <a:pt x="44755" y="35204"/>
                </a:cubicBezTo>
                <a:cubicBezTo>
                  <a:pt x="44748" y="35204"/>
                  <a:pt x="17246" y="3317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574116" y="2884815"/>
            <a:ext cx="1180320" cy="616014"/>
          </a:xfrm>
          <a:custGeom>
            <a:avLst/>
            <a:gdLst>
              <a:gd name="connsiteX0" fmla="*/ 58039 w 336263"/>
              <a:gd name="connsiteY0" fmla="*/ 0 h 175497"/>
              <a:gd name="connsiteX1" fmla="*/ 151479 w 336263"/>
              <a:gd name="connsiteY1" fmla="*/ 104743 h 175497"/>
              <a:gd name="connsiteX2" fmla="*/ 336264 w 336263"/>
              <a:gd name="connsiteY2" fmla="*/ 124885 h 175497"/>
              <a:gd name="connsiteX3" fmla="*/ 336264 w 336263"/>
              <a:gd name="connsiteY3" fmla="*/ 158985 h 175497"/>
              <a:gd name="connsiteX4" fmla="*/ 57772 w 336263"/>
              <a:gd name="connsiteY4" fmla="*/ 151752 h 175497"/>
              <a:gd name="connsiteX5" fmla="*/ 58039 w 336263"/>
              <a:gd name="connsiteY5" fmla="*/ 0 h 175497"/>
            </a:gdLst>
            <a:ahLst/>
            <a:cxnLst/>
            <a:rect l="l" t="t" r="r" b="b"/>
            <a:pathLst>
              <a:path w="336263" h="175497">
                <a:moveTo>
                  <a:pt x="58039" y="0"/>
                </a:moveTo>
                <a:cubicBezTo>
                  <a:pt x="58039" y="0"/>
                  <a:pt x="48056" y="77622"/>
                  <a:pt x="151479" y="104743"/>
                </a:cubicBezTo>
                <a:cubicBezTo>
                  <a:pt x="254901" y="131864"/>
                  <a:pt x="336264" y="124885"/>
                  <a:pt x="336264" y="124885"/>
                </a:cubicBezTo>
                <a:lnTo>
                  <a:pt x="336264" y="158985"/>
                </a:lnTo>
                <a:cubicBezTo>
                  <a:pt x="336264" y="158985"/>
                  <a:pt x="163499" y="200571"/>
                  <a:pt x="57772" y="151752"/>
                </a:cubicBezTo>
                <a:cubicBezTo>
                  <a:pt x="-47956" y="102934"/>
                  <a:pt x="15722" y="5639"/>
                  <a:pt x="58039" y="0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3108282" y="2927901"/>
            <a:ext cx="173719" cy="297205"/>
          </a:xfrm>
          <a:custGeom>
            <a:avLst/>
            <a:gdLst>
              <a:gd name="connsiteX0" fmla="*/ 5194 w 49491"/>
              <a:gd name="connsiteY0" fmla="*/ 0 h 84671"/>
              <a:gd name="connsiteX1" fmla="*/ 49492 w 49491"/>
              <a:gd name="connsiteY1" fmla="*/ 0 h 84671"/>
              <a:gd name="connsiteX2" fmla="*/ 44748 w 49491"/>
              <a:gd name="connsiteY2" fmla="*/ 84671 h 84671"/>
              <a:gd name="connsiteX3" fmla="*/ 0 w 49491"/>
              <a:gd name="connsiteY3" fmla="*/ 83541 h 84671"/>
            </a:gdLst>
            <a:ahLst/>
            <a:cxnLst/>
            <a:rect l="l" t="t" r="r" b="b"/>
            <a:pathLst>
              <a:path w="49491" h="84671">
                <a:moveTo>
                  <a:pt x="5194" y="0"/>
                </a:moveTo>
                <a:lnTo>
                  <a:pt x="49492" y="0"/>
                </a:lnTo>
                <a:lnTo>
                  <a:pt x="44748" y="84671"/>
                </a:lnTo>
                <a:lnTo>
                  <a:pt x="0" y="835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3126137" y="2945067"/>
            <a:ext cx="137235" cy="247918"/>
          </a:xfrm>
          <a:custGeom>
            <a:avLst/>
            <a:gdLst>
              <a:gd name="connsiteX0" fmla="*/ 4064 w 39097"/>
              <a:gd name="connsiteY0" fmla="*/ 502 h 70630"/>
              <a:gd name="connsiteX1" fmla="*/ 39097 w 39097"/>
              <a:gd name="connsiteY1" fmla="*/ 0 h 70630"/>
              <a:gd name="connsiteX2" fmla="*/ 35592 w 39097"/>
              <a:gd name="connsiteY2" fmla="*/ 50292 h 70630"/>
              <a:gd name="connsiteX3" fmla="*/ 35255 w 39097"/>
              <a:gd name="connsiteY3" fmla="*/ 70631 h 70630"/>
              <a:gd name="connsiteX4" fmla="*/ 0 w 39097"/>
              <a:gd name="connsiteY4" fmla="*/ 70066 h 70630"/>
            </a:gdLst>
            <a:ahLst/>
            <a:cxnLst/>
            <a:rect l="l" t="t" r="r" b="b"/>
            <a:pathLst>
              <a:path w="39097" h="70630">
                <a:moveTo>
                  <a:pt x="4064" y="502"/>
                </a:moveTo>
                <a:lnTo>
                  <a:pt x="39097" y="0"/>
                </a:lnTo>
                <a:lnTo>
                  <a:pt x="35592" y="50292"/>
                </a:lnTo>
                <a:lnTo>
                  <a:pt x="35255" y="70631"/>
                </a:lnTo>
                <a:lnTo>
                  <a:pt x="0" y="700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3237846" y="3128961"/>
            <a:ext cx="44153" cy="77886"/>
          </a:xfrm>
          <a:custGeom>
            <a:avLst/>
            <a:gdLst>
              <a:gd name="connsiteX0" fmla="*/ 9176 w 12579"/>
              <a:gd name="connsiteY0" fmla="*/ 3457 h 22189"/>
              <a:gd name="connsiteX1" fmla="*/ 375 w 12579"/>
              <a:gd name="connsiteY1" fmla="*/ 1171 h 22189"/>
              <a:gd name="connsiteX2" fmla="*/ 10548 w 12579"/>
              <a:gd name="connsiteY2" fmla="*/ 22190 h 22189"/>
              <a:gd name="connsiteX3" fmla="*/ 12580 w 12579"/>
              <a:gd name="connsiteY3" fmla="*/ 4562 h 22189"/>
              <a:gd name="connsiteX4" fmla="*/ 9176 w 12579"/>
              <a:gd name="connsiteY4" fmla="*/ 3457 h 22189"/>
            </a:gdLst>
            <a:ahLst/>
            <a:cxnLst/>
            <a:rect l="l" t="t" r="r" b="b"/>
            <a:pathLst>
              <a:path w="12579" h="22189">
                <a:moveTo>
                  <a:pt x="9176" y="3457"/>
                </a:moveTo>
                <a:cubicBezTo>
                  <a:pt x="9176" y="3457"/>
                  <a:pt x="3086" y="-2442"/>
                  <a:pt x="375" y="1171"/>
                </a:cubicBezTo>
                <a:cubicBezTo>
                  <a:pt x="-2336" y="4791"/>
                  <a:pt x="10548" y="22190"/>
                  <a:pt x="10548" y="22190"/>
                </a:cubicBezTo>
                <a:lnTo>
                  <a:pt x="12580" y="4562"/>
                </a:lnTo>
                <a:lnTo>
                  <a:pt x="9176" y="345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3095726" y="3030766"/>
            <a:ext cx="65038" cy="129274"/>
          </a:xfrm>
          <a:custGeom>
            <a:avLst/>
            <a:gdLst>
              <a:gd name="connsiteX0" fmla="*/ 6950 w 18529"/>
              <a:gd name="connsiteY0" fmla="*/ 0 h 36829"/>
              <a:gd name="connsiteX1" fmla="*/ 18494 w 18529"/>
              <a:gd name="connsiteY1" fmla="*/ 15139 h 36829"/>
              <a:gd name="connsiteX2" fmla="*/ 2784 w 18529"/>
              <a:gd name="connsiteY2" fmla="*/ 36157 h 36829"/>
              <a:gd name="connsiteX3" fmla="*/ 6950 w 18529"/>
              <a:gd name="connsiteY3" fmla="*/ 0 h 36829"/>
            </a:gdLst>
            <a:ahLst/>
            <a:cxnLst/>
            <a:rect l="l" t="t" r="r" b="b"/>
            <a:pathLst>
              <a:path w="18529" h="36829">
                <a:moveTo>
                  <a:pt x="6950" y="0"/>
                </a:moveTo>
                <a:cubicBezTo>
                  <a:pt x="6950" y="0"/>
                  <a:pt x="19281" y="4515"/>
                  <a:pt x="18494" y="15139"/>
                </a:cubicBezTo>
                <a:cubicBezTo>
                  <a:pt x="17700" y="25762"/>
                  <a:pt x="9902" y="40113"/>
                  <a:pt x="2784" y="36157"/>
                </a:cubicBezTo>
                <a:cubicBezTo>
                  <a:pt x="-4334" y="32201"/>
                  <a:pt x="4111" y="235"/>
                  <a:pt x="6950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11849100" y="1392537"/>
            <a:ext cx="342900" cy="4758176"/>
          </a:xfrm>
          <a:custGeom>
            <a:avLst/>
            <a:gdLst>
              <a:gd name="connsiteX0" fmla="*/ 218958 w 342900"/>
              <a:gd name="connsiteY0" fmla="*/ 0 h 4758176"/>
              <a:gd name="connsiteX1" fmla="*/ 342900 w 342900"/>
              <a:gd name="connsiteY1" fmla="*/ 0 h 4758176"/>
              <a:gd name="connsiteX2" fmla="*/ 342900 w 342900"/>
              <a:gd name="connsiteY2" fmla="*/ 4758176 h 4758176"/>
              <a:gd name="connsiteX3" fmla="*/ 218958 w 342900"/>
              <a:gd name="connsiteY3" fmla="*/ 4758176 h 4758176"/>
              <a:gd name="connsiteX4" fmla="*/ 0 w 342900"/>
              <a:gd name="connsiteY4" fmla="*/ 4539218 h 4758176"/>
              <a:gd name="connsiteX5" fmla="*/ 0 w 342900"/>
              <a:gd name="connsiteY5" fmla="*/ 218958 h 4758176"/>
              <a:gd name="connsiteX6" fmla="*/ 218958 w 342900"/>
              <a:gd name="connsiteY6" fmla="*/ 0 h 4758176"/>
            </a:gdLst>
            <a:ahLst/>
            <a:cxnLst/>
            <a:rect l="l" t="t" r="r" b="b"/>
            <a:pathLst>
              <a:path w="342900" h="4758176">
                <a:moveTo>
                  <a:pt x="218958" y="0"/>
                </a:moveTo>
                <a:lnTo>
                  <a:pt x="342900" y="0"/>
                </a:lnTo>
                <a:lnTo>
                  <a:pt x="342900" y="4758176"/>
                </a:lnTo>
                <a:lnTo>
                  <a:pt x="218958" y="4758176"/>
                </a:lnTo>
                <a:cubicBezTo>
                  <a:pt x="98031" y="4758176"/>
                  <a:pt x="0" y="4660145"/>
                  <a:pt x="0" y="4539218"/>
                </a:cubicBezTo>
                <a:lnTo>
                  <a:pt x="0" y="218958"/>
                </a:lnTo>
                <a:cubicBezTo>
                  <a:pt x="0" y="98031"/>
                  <a:pt x="98031" y="0"/>
                  <a:pt x="21895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2381860" y="1488564"/>
            <a:ext cx="2022720" cy="1101151"/>
          </a:xfrm>
          <a:custGeom>
            <a:avLst/>
            <a:gdLst>
              <a:gd name="connsiteX0" fmla="*/ 1919231 w 1974814"/>
              <a:gd name="connsiteY0" fmla="*/ 1615311 h 1615310"/>
              <a:gd name="connsiteX1" fmla="*/ 55550 w 1974814"/>
              <a:gd name="connsiteY1" fmla="*/ 1615311 h 1615310"/>
              <a:gd name="connsiteX2" fmla="*/ 0 w 1974814"/>
              <a:gd name="connsiteY2" fmla="*/ 1559751 h 1615310"/>
              <a:gd name="connsiteX3" fmla="*/ 0 w 1974814"/>
              <a:gd name="connsiteY3" fmla="*/ 55560 h 1615310"/>
              <a:gd name="connsiteX4" fmla="*/ 55550 w 1974814"/>
              <a:gd name="connsiteY4" fmla="*/ 0 h 1615310"/>
              <a:gd name="connsiteX5" fmla="*/ 1919231 w 1974814"/>
              <a:gd name="connsiteY5" fmla="*/ 0 h 1615310"/>
              <a:gd name="connsiteX6" fmla="*/ 1974815 w 1974814"/>
              <a:gd name="connsiteY6" fmla="*/ 55560 h 1615310"/>
              <a:gd name="connsiteX7" fmla="*/ 1974815 w 1974814"/>
              <a:gd name="connsiteY7" fmla="*/ 1559754 h 1615310"/>
              <a:gd name="connsiteX8" fmla="*/ 1919231 w 1974814"/>
              <a:gd name="connsiteY8" fmla="*/ 1615311 h 1615310"/>
            </a:gdLst>
            <a:ahLst/>
            <a:cxnLst/>
            <a:rect l="l" t="t" r="r" b="b"/>
            <a:pathLst>
              <a:path w="1974814" h="1615310">
                <a:moveTo>
                  <a:pt x="1919231" y="1615311"/>
                </a:moveTo>
                <a:lnTo>
                  <a:pt x="55550" y="1615311"/>
                </a:lnTo>
                <a:cubicBezTo>
                  <a:pt x="24889" y="1615311"/>
                  <a:pt x="0" y="1590436"/>
                  <a:pt x="0" y="1559751"/>
                </a:cubicBezTo>
                <a:lnTo>
                  <a:pt x="0" y="55560"/>
                </a:lnTo>
                <a:cubicBezTo>
                  <a:pt x="0" y="24875"/>
                  <a:pt x="24889" y="0"/>
                  <a:pt x="55550" y="0"/>
                </a:cubicBezTo>
                <a:lnTo>
                  <a:pt x="1919231" y="0"/>
                </a:lnTo>
                <a:cubicBezTo>
                  <a:pt x="1949925" y="0"/>
                  <a:pt x="1974815" y="24875"/>
                  <a:pt x="1974815" y="55560"/>
                </a:cubicBezTo>
                <a:lnTo>
                  <a:pt x="1974815" y="1559754"/>
                </a:lnTo>
                <a:cubicBezTo>
                  <a:pt x="1974815" y="1590436"/>
                  <a:pt x="1949925" y="1615311"/>
                  <a:pt x="1919231" y="1615311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2526678" y="1614996"/>
            <a:ext cx="672669" cy="536764"/>
          </a:xfrm>
          <a:custGeom>
            <a:avLst/>
            <a:gdLst>
              <a:gd name="connsiteX0" fmla="*/ 0 w 761617"/>
              <a:gd name="connsiteY0" fmla="*/ 0 h 607741"/>
              <a:gd name="connsiteX1" fmla="*/ 761618 w 761617"/>
              <a:gd name="connsiteY1" fmla="*/ 0 h 607741"/>
              <a:gd name="connsiteX2" fmla="*/ 761618 w 761617"/>
              <a:gd name="connsiteY2" fmla="*/ 607741 h 607741"/>
              <a:gd name="connsiteX3" fmla="*/ 0 w 761617"/>
              <a:gd name="connsiteY3" fmla="*/ 607741 h 607741"/>
            </a:gdLst>
            <a:ahLst/>
            <a:cxnLst/>
            <a:rect l="l" t="t" r="r" b="b"/>
            <a:pathLst>
              <a:path w="761617" h="607741">
                <a:moveTo>
                  <a:pt x="0" y="0"/>
                </a:moveTo>
                <a:lnTo>
                  <a:pt x="761618" y="0"/>
                </a:lnTo>
                <a:lnTo>
                  <a:pt x="761618" y="607741"/>
                </a:lnTo>
                <a:lnTo>
                  <a:pt x="0" y="60774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3302201" y="1614996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3302201" y="171173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3302201" y="1808481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3302201" y="1905222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3302201" y="200196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2526677" y="2230248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526677" y="2326990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526677" y="2423736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3302202" y="2098711"/>
            <a:ext cx="513699" cy="43845"/>
          </a:xfrm>
          <a:custGeom>
            <a:avLst/>
            <a:gdLst>
              <a:gd name="connsiteX0" fmla="*/ 0 w 581626"/>
              <a:gd name="connsiteY0" fmla="*/ 0 h 49642"/>
              <a:gd name="connsiteX1" fmla="*/ 581626 w 581626"/>
              <a:gd name="connsiteY1" fmla="*/ 0 h 49642"/>
              <a:gd name="connsiteX2" fmla="*/ 581626 w 581626"/>
              <a:gd name="connsiteY2" fmla="*/ 49642 h 49642"/>
              <a:gd name="connsiteX3" fmla="*/ 0 w 581626"/>
              <a:gd name="connsiteY3" fmla="*/ 49642 h 49642"/>
            </a:gdLst>
            <a:ahLst/>
            <a:cxnLst/>
            <a:rect l="l" t="t" r="r" b="b"/>
            <a:pathLst>
              <a:path w="581626" h="49642">
                <a:moveTo>
                  <a:pt x="0" y="0"/>
                </a:moveTo>
                <a:lnTo>
                  <a:pt x="581626" y="0"/>
                </a:lnTo>
                <a:lnTo>
                  <a:pt x="581626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4920886" y="3416300"/>
            <a:ext cx="6498863" cy="3359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zh-CN" altLang="en-US" sz="4400" dirty="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成员分工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 flipV="1">
            <a:off x="6832599" y="-1"/>
            <a:ext cx="2877457" cy="4818743"/>
          </a:xfrm>
          <a:custGeom>
            <a:avLst/>
            <a:gdLst>
              <a:gd name="connsiteX0" fmla="*/ 203217 w 2933700"/>
              <a:gd name="connsiteY0" fmla="*/ 0 h 4355840"/>
              <a:gd name="connsiteX1" fmla="*/ 2730483 w 2933700"/>
              <a:gd name="connsiteY1" fmla="*/ 0 h 4355840"/>
              <a:gd name="connsiteX2" fmla="*/ 2933700 w 2933700"/>
              <a:gd name="connsiteY2" fmla="*/ 203217 h 4355840"/>
              <a:gd name="connsiteX3" fmla="*/ 2933700 w 2933700"/>
              <a:gd name="connsiteY3" fmla="*/ 4355840 h 4355840"/>
              <a:gd name="connsiteX4" fmla="*/ 0 w 2933700"/>
              <a:gd name="connsiteY4" fmla="*/ 4355840 h 4355840"/>
              <a:gd name="connsiteX5" fmla="*/ 0 w 2933700"/>
              <a:gd name="connsiteY5" fmla="*/ 203217 h 4355840"/>
              <a:gd name="connsiteX6" fmla="*/ 203217 w 2933700"/>
              <a:gd name="connsiteY6" fmla="*/ 0 h 4355840"/>
            </a:gdLst>
            <a:ahLst/>
            <a:cxnLst/>
            <a:rect l="l" t="t" r="r" b="b"/>
            <a:pathLst>
              <a:path w="2933700" h="4355840">
                <a:moveTo>
                  <a:pt x="203217" y="0"/>
                </a:moveTo>
                <a:lnTo>
                  <a:pt x="2730483" y="0"/>
                </a:lnTo>
                <a:cubicBezTo>
                  <a:pt x="2842717" y="0"/>
                  <a:pt x="2933700" y="90983"/>
                  <a:pt x="2933700" y="203217"/>
                </a:cubicBezTo>
                <a:lnTo>
                  <a:pt x="2933700" y="4355840"/>
                </a:lnTo>
                <a:lnTo>
                  <a:pt x="0" y="4355840"/>
                </a:lnTo>
                <a:lnTo>
                  <a:pt x="0" y="203217"/>
                </a:lnTo>
                <a:cubicBezTo>
                  <a:pt x="0" y="90983"/>
                  <a:pt x="90983" y="0"/>
                  <a:pt x="203217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479336" y="1130300"/>
            <a:ext cx="4039564" cy="25387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479336" y="4082640"/>
            <a:ext cx="4039564" cy="2538728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660400" y="3548098"/>
            <a:ext cx="720000" cy="720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381000" sx="105000" sy="105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 flipV="1">
            <a:off x="1671084" y="4614908"/>
            <a:ext cx="191874" cy="109764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H="1" flipV="1">
            <a:off x="1856568" y="4614908"/>
            <a:ext cx="191874" cy="109764"/>
          </a:xfrm>
          <a:prstGeom prst="triangle">
            <a:avLst/>
          </a:prstGeom>
          <a:solidFill>
            <a:schemeClr val="accent1">
              <a:alpha val="8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 flipV="1">
            <a:off x="2042052" y="4614908"/>
            <a:ext cx="191874" cy="109764"/>
          </a:xfrm>
          <a:prstGeom prst="triangle">
            <a:avLst/>
          </a:prstGeom>
          <a:solidFill>
            <a:schemeClr val="accent1"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12138" y="3429000"/>
            <a:ext cx="4739462" cy="37833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XXX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712138" y="3801694"/>
            <a:ext cx="4739462" cy="69479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1.</a:t>
            </a:r>
            <a:r>
              <a:rPr kumimoji="1" lang="zh-CN" altLang="en-US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 </a:t>
            </a:r>
            <a:r>
              <a:rPr kumimoji="1" lang="en-US" altLang="zh-CN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</a:t>
            </a:r>
          </a:p>
          <a:p>
            <a:pPr algn="l"/>
            <a:r>
              <a:rPr kumimoji="1" lang="en-US" altLang="zh-CN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</a:rPr>
              <a:t>2.</a:t>
            </a:r>
            <a:r>
              <a:rPr kumimoji="1" lang="zh-CN" altLang="en-US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</a:rPr>
              <a:t> </a:t>
            </a:r>
            <a:r>
              <a:rPr kumimoji="1" lang="en-US" altLang="zh-CN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</a:rPr>
              <a:t>XX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247" y="3748395"/>
            <a:ext cx="352306" cy="31940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2392" y="1870150"/>
            <a:ext cx="720000" cy="720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381000" sx="105000" sy="105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 flipH="1" flipV="1">
            <a:off x="1671084" y="2977295"/>
            <a:ext cx="191874" cy="109764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 flipH="1" flipV="1">
            <a:off x="1856568" y="2977295"/>
            <a:ext cx="191874" cy="109764"/>
          </a:xfrm>
          <a:prstGeom prst="triangle">
            <a:avLst/>
          </a:prstGeom>
          <a:solidFill>
            <a:schemeClr val="accent1">
              <a:alpha val="8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1" flipV="1">
            <a:off x="2042052" y="2977295"/>
            <a:ext cx="191874" cy="109764"/>
          </a:xfrm>
          <a:prstGeom prst="triangle">
            <a:avLst/>
          </a:prstGeom>
          <a:solidFill>
            <a:schemeClr val="accent1"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712138" y="1791387"/>
            <a:ext cx="4739462" cy="37833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张三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1712138" y="2208454"/>
            <a:ext cx="4739462" cy="69479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1.</a:t>
            </a:r>
            <a:r>
              <a:rPr kumimoji="1" lang="zh-CN" altLang="en-US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 负责。。。</a:t>
            </a:r>
            <a:endParaRPr kumimoji="1" lang="en-US" altLang="zh-CN" sz="1100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kumimoji="1" lang="en-US" altLang="zh-CN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2.</a:t>
            </a:r>
            <a:r>
              <a:rPr kumimoji="1" lang="zh-CN" altLang="en-US" sz="11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 。。。</a:t>
            </a:r>
            <a:endParaRPr kumimoji="1" lang="en-US" altLang="zh-CN" sz="1100" dirty="0" err="1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/>
              <a:ea typeface="Source Han Sans"/>
              <a:cs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 flipV="1">
            <a:off x="829491" y="2061268"/>
            <a:ext cx="385802" cy="33776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成员分工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-2150321" y="2150321"/>
            <a:ext cx="6858000" cy="2557358"/>
          </a:xfrm>
          <a:custGeom>
            <a:avLst/>
            <a:gdLst>
              <a:gd name="connsiteX0" fmla="*/ 0 w 6858000"/>
              <a:gd name="connsiteY0" fmla="*/ 2557358 h 2557358"/>
              <a:gd name="connsiteX1" fmla="*/ 0 w 6858000"/>
              <a:gd name="connsiteY1" fmla="*/ 750868 h 2557358"/>
              <a:gd name="connsiteX2" fmla="*/ 750868 w 6858000"/>
              <a:gd name="connsiteY2" fmla="*/ 0 h 2557358"/>
              <a:gd name="connsiteX3" fmla="*/ 6107132 w 6858000"/>
              <a:gd name="connsiteY3" fmla="*/ 0 h 2557358"/>
              <a:gd name="connsiteX4" fmla="*/ 6854124 w 6858000"/>
              <a:gd name="connsiteY4" fmla="*/ 674096 h 2557358"/>
              <a:gd name="connsiteX5" fmla="*/ 6858000 w 6858000"/>
              <a:gd name="connsiteY5" fmla="*/ 750858 h 2557358"/>
              <a:gd name="connsiteX6" fmla="*/ 6858000 w 6858000"/>
              <a:gd name="connsiteY6" fmla="*/ 2557358 h 2557358"/>
            </a:gdLst>
            <a:ahLst/>
            <a:cxnLst/>
            <a:rect l="l" t="t" r="r" b="b"/>
            <a:pathLst>
              <a:path w="6858000" h="2557358">
                <a:moveTo>
                  <a:pt x="0" y="2557358"/>
                </a:moveTo>
                <a:lnTo>
                  <a:pt x="0" y="750868"/>
                </a:lnTo>
                <a:cubicBezTo>
                  <a:pt x="0" y="336175"/>
                  <a:pt x="336175" y="0"/>
                  <a:pt x="750868" y="0"/>
                </a:cubicBezTo>
                <a:lnTo>
                  <a:pt x="6107132" y="0"/>
                </a:lnTo>
                <a:cubicBezTo>
                  <a:pt x="6495907" y="0"/>
                  <a:pt x="6815672" y="295466"/>
                  <a:pt x="6854124" y="674096"/>
                </a:cubicBezTo>
                <a:lnTo>
                  <a:pt x="6858000" y="750858"/>
                </a:lnTo>
                <a:lnTo>
                  <a:pt x="6858000" y="255735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58733" y="-22390"/>
            <a:ext cx="4203183" cy="31159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chemeClr val="accent2"/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500000">
            <a:off x="7876107" y="5085664"/>
            <a:ext cx="581134" cy="581134"/>
          </a:xfrm>
          <a:prstGeom prst="halfFrame">
            <a:avLst>
              <a:gd name="adj1" fmla="val 18844"/>
              <a:gd name="adj2" fmla="val 1884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01" y="1931374"/>
            <a:ext cx="4234792" cy="4758176"/>
          </a:xfrm>
          <a:custGeom>
            <a:avLst/>
            <a:gdLst>
              <a:gd name="connsiteX0" fmla="*/ 3055597 w 4234792"/>
              <a:gd name="connsiteY0" fmla="*/ 0 h 4758176"/>
              <a:gd name="connsiteX1" fmla="*/ 3239281 w 4234792"/>
              <a:gd name="connsiteY1" fmla="*/ 41311 h 4758176"/>
              <a:gd name="connsiteX2" fmla="*/ 3510098 w 4234792"/>
              <a:gd name="connsiteY2" fmla="*/ 342681 h 4758176"/>
              <a:gd name="connsiteX3" fmla="*/ 3637020 w 4234792"/>
              <a:gd name="connsiteY3" fmla="*/ 910327 h 4758176"/>
              <a:gd name="connsiteX4" fmla="*/ 3732174 w 4234792"/>
              <a:gd name="connsiteY4" fmla="*/ 2203843 h 4758176"/>
              <a:gd name="connsiteX5" fmla="*/ 4226776 w 4234792"/>
              <a:gd name="connsiteY5" fmla="*/ 3146883 h 4758176"/>
              <a:gd name="connsiteX6" fmla="*/ 3657826 w 4234792"/>
              <a:gd name="connsiteY6" fmla="*/ 4416384 h 4758176"/>
              <a:gd name="connsiteX7" fmla="*/ 3106353 w 4234792"/>
              <a:gd name="connsiteY7" fmla="*/ 4654193 h 4758176"/>
              <a:gd name="connsiteX8" fmla="*/ 2978782 w 4234792"/>
              <a:gd name="connsiteY8" fmla="*/ 4653980 h 4758176"/>
              <a:gd name="connsiteX9" fmla="*/ 2886973 w 4234792"/>
              <a:gd name="connsiteY9" fmla="*/ 4672566 h 4758176"/>
              <a:gd name="connsiteX10" fmla="*/ 1851680 w 4234792"/>
              <a:gd name="connsiteY10" fmla="*/ 4758176 h 4758176"/>
              <a:gd name="connsiteX11" fmla="*/ 0 w 4234792"/>
              <a:gd name="connsiteY11" fmla="*/ 4256894 h 4758176"/>
              <a:gd name="connsiteX12" fmla="*/ 422834 w 4234792"/>
              <a:gd name="connsiteY12" fmla="*/ 3938033 h 4758176"/>
              <a:gd name="connsiteX13" fmla="*/ 539085 w 4234792"/>
              <a:gd name="connsiteY13" fmla="*/ 3903405 h 4758176"/>
              <a:gd name="connsiteX14" fmla="*/ 472994 w 4234792"/>
              <a:gd name="connsiteY14" fmla="*/ 3849710 h 4758176"/>
              <a:gd name="connsiteX15" fmla="*/ 373348 w 4234792"/>
              <a:gd name="connsiteY15" fmla="*/ 3100267 h 4758176"/>
              <a:gd name="connsiteX16" fmla="*/ 639674 w 4234792"/>
              <a:gd name="connsiteY16" fmla="*/ 2507298 h 4758176"/>
              <a:gd name="connsiteX17" fmla="*/ 808057 w 4234792"/>
              <a:gd name="connsiteY17" fmla="*/ 1909416 h 4758176"/>
              <a:gd name="connsiteX18" fmla="*/ 727257 w 4234792"/>
              <a:gd name="connsiteY18" fmla="*/ 1478198 h 4758176"/>
              <a:gd name="connsiteX19" fmla="*/ 767619 w 4234792"/>
              <a:gd name="connsiteY19" fmla="*/ 1024004 h 4758176"/>
              <a:gd name="connsiteX20" fmla="*/ 940111 w 4234792"/>
              <a:gd name="connsiteY20" fmla="*/ 595666 h 4758176"/>
              <a:gd name="connsiteX21" fmla="*/ 1603540 w 4234792"/>
              <a:gd name="connsiteY21" fmla="*/ 304093 h 4758176"/>
              <a:gd name="connsiteX22" fmla="*/ 2167710 w 4234792"/>
              <a:gd name="connsiteY22" fmla="*/ 484354 h 4758176"/>
              <a:gd name="connsiteX23" fmla="*/ 2708274 w 4234792"/>
              <a:gd name="connsiteY23" fmla="*/ 111541 h 4758176"/>
              <a:gd name="connsiteX24" fmla="*/ 3055597 w 4234792"/>
              <a:gd name="connsiteY24" fmla="*/ 0 h 4758176"/>
            </a:gdLst>
            <a:ahLst/>
            <a:cxnLst/>
            <a:rect l="l" t="t" r="r" b="b"/>
            <a:pathLst>
              <a:path w="4234792" h="4758176">
                <a:moveTo>
                  <a:pt x="3055597" y="0"/>
                </a:moveTo>
                <a:cubicBezTo>
                  <a:pt x="3121750" y="-1"/>
                  <a:pt x="3184080" y="13624"/>
                  <a:pt x="3239281" y="41311"/>
                </a:cubicBezTo>
                <a:cubicBezTo>
                  <a:pt x="3356756" y="100230"/>
                  <a:pt x="3439492" y="217236"/>
                  <a:pt x="3510098" y="342681"/>
                </a:cubicBezTo>
                <a:cubicBezTo>
                  <a:pt x="3588484" y="481951"/>
                  <a:pt x="3607347" y="729676"/>
                  <a:pt x="3637020" y="910327"/>
                </a:cubicBezTo>
                <a:cubicBezTo>
                  <a:pt x="3708179" y="1343490"/>
                  <a:pt x="3610822" y="1807483"/>
                  <a:pt x="3732174" y="2203843"/>
                </a:cubicBezTo>
                <a:cubicBezTo>
                  <a:pt x="3844219" y="2569831"/>
                  <a:pt x="4169269" y="2741671"/>
                  <a:pt x="4226776" y="3146883"/>
                </a:cubicBezTo>
                <a:cubicBezTo>
                  <a:pt x="4285253" y="3558964"/>
                  <a:pt x="4016522" y="4126253"/>
                  <a:pt x="3657826" y="4416384"/>
                </a:cubicBezTo>
                <a:cubicBezTo>
                  <a:pt x="3478475" y="4561448"/>
                  <a:pt x="3286114" y="4639003"/>
                  <a:pt x="3106353" y="4654193"/>
                </a:cubicBezTo>
                <a:lnTo>
                  <a:pt x="2978782" y="4653980"/>
                </a:lnTo>
                <a:lnTo>
                  <a:pt x="2886973" y="4672566"/>
                </a:lnTo>
                <a:cubicBezTo>
                  <a:pt x="2591443" y="4726616"/>
                  <a:pt x="2235176" y="4758176"/>
                  <a:pt x="1851680" y="4758176"/>
                </a:cubicBezTo>
                <a:cubicBezTo>
                  <a:pt x="829025" y="4758176"/>
                  <a:pt x="0" y="4533746"/>
                  <a:pt x="0" y="4256894"/>
                </a:cubicBezTo>
                <a:cubicBezTo>
                  <a:pt x="0" y="4135772"/>
                  <a:pt x="158681" y="4024684"/>
                  <a:pt x="422834" y="3938033"/>
                </a:cubicBezTo>
                <a:lnTo>
                  <a:pt x="539085" y="3903405"/>
                </a:lnTo>
                <a:lnTo>
                  <a:pt x="472994" y="3849710"/>
                </a:lnTo>
                <a:cubicBezTo>
                  <a:pt x="324525" y="3696389"/>
                  <a:pt x="285018" y="3399247"/>
                  <a:pt x="373348" y="3100267"/>
                </a:cubicBezTo>
                <a:cubicBezTo>
                  <a:pt x="433438" y="2896851"/>
                  <a:pt x="544539" y="2703285"/>
                  <a:pt x="639674" y="2507298"/>
                </a:cubicBezTo>
                <a:cubicBezTo>
                  <a:pt x="734794" y="2311328"/>
                  <a:pt x="818137" y="2095194"/>
                  <a:pt x="808057" y="1909416"/>
                </a:cubicBezTo>
                <a:cubicBezTo>
                  <a:pt x="799562" y="1752752"/>
                  <a:pt x="747663" y="1626636"/>
                  <a:pt x="727257" y="1478198"/>
                </a:cubicBezTo>
                <a:cubicBezTo>
                  <a:pt x="707933" y="1337652"/>
                  <a:pt x="729806" y="1176881"/>
                  <a:pt x="767619" y="1024004"/>
                </a:cubicBezTo>
                <a:cubicBezTo>
                  <a:pt x="804746" y="873907"/>
                  <a:pt x="858878" y="722703"/>
                  <a:pt x="940111" y="595666"/>
                </a:cubicBezTo>
                <a:cubicBezTo>
                  <a:pt x="1121297" y="312329"/>
                  <a:pt x="1403175" y="206435"/>
                  <a:pt x="1603540" y="304093"/>
                </a:cubicBezTo>
                <a:cubicBezTo>
                  <a:pt x="1774919" y="387631"/>
                  <a:pt x="1936411" y="555158"/>
                  <a:pt x="2167710" y="484354"/>
                </a:cubicBezTo>
                <a:cubicBezTo>
                  <a:pt x="2351899" y="427970"/>
                  <a:pt x="2525351" y="227543"/>
                  <a:pt x="2708274" y="111541"/>
                </a:cubicBezTo>
                <a:cubicBezTo>
                  <a:pt x="2824464" y="37857"/>
                  <a:pt x="2945341" y="3"/>
                  <a:pt x="305559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81745" y="1115725"/>
            <a:ext cx="605820" cy="1136700"/>
          </a:xfrm>
          <a:custGeom>
            <a:avLst/>
            <a:gdLst>
              <a:gd name="connsiteX0" fmla="*/ 252457 w 450842"/>
              <a:gd name="connsiteY0" fmla="*/ 663715 h 845915"/>
              <a:gd name="connsiteX1" fmla="*/ 339172 w 450842"/>
              <a:gd name="connsiteY1" fmla="*/ 607562 h 845915"/>
              <a:gd name="connsiteX2" fmla="*/ 420751 w 450842"/>
              <a:gd name="connsiteY2" fmla="*/ 461423 h 845915"/>
              <a:gd name="connsiteX3" fmla="*/ 304921 w 450842"/>
              <a:gd name="connsiteY3" fmla="*/ 491611 h 845915"/>
              <a:gd name="connsiteX4" fmla="*/ 435369 w 450842"/>
              <a:gd name="connsiteY4" fmla="*/ 423463 h 845915"/>
              <a:gd name="connsiteX5" fmla="*/ 449764 w 450842"/>
              <a:gd name="connsiteY5" fmla="*/ 226422 h 845915"/>
              <a:gd name="connsiteX6" fmla="*/ 345961 w 450842"/>
              <a:gd name="connsiteY6" fmla="*/ 316516 h 845915"/>
              <a:gd name="connsiteX7" fmla="*/ 449504 w 450842"/>
              <a:gd name="connsiteY7" fmla="*/ 200285 h 845915"/>
              <a:gd name="connsiteX8" fmla="*/ 396996 w 450842"/>
              <a:gd name="connsiteY8" fmla="*/ 0 h 845915"/>
              <a:gd name="connsiteX9" fmla="*/ 252457 w 450842"/>
              <a:gd name="connsiteY9" fmla="*/ 120479 h 845915"/>
              <a:gd name="connsiteX10" fmla="*/ 244291 w 450842"/>
              <a:gd name="connsiteY10" fmla="*/ 281451 h 845915"/>
              <a:gd name="connsiteX11" fmla="*/ 233813 w 450842"/>
              <a:gd name="connsiteY11" fmla="*/ 136563 h 845915"/>
              <a:gd name="connsiteX12" fmla="*/ 168351 w 450842"/>
              <a:gd name="connsiteY12" fmla="*/ 206788 h 845915"/>
              <a:gd name="connsiteX13" fmla="*/ 166097 w 450842"/>
              <a:gd name="connsiteY13" fmla="*/ 405200 h 845915"/>
              <a:gd name="connsiteX14" fmla="*/ 145396 w 450842"/>
              <a:gd name="connsiteY14" fmla="*/ 237795 h 845915"/>
              <a:gd name="connsiteX15" fmla="*/ 47371 w 450842"/>
              <a:gd name="connsiteY15" fmla="*/ 451015 h 845915"/>
              <a:gd name="connsiteX16" fmla="*/ 70593 w 450842"/>
              <a:gd name="connsiteY16" fmla="*/ 575456 h 845915"/>
              <a:gd name="connsiteX17" fmla="*/ 39300 w 450842"/>
              <a:gd name="connsiteY17" fmla="*/ 483191 h 845915"/>
              <a:gd name="connsiteX18" fmla="*/ 0 w 450842"/>
              <a:gd name="connsiteY18" fmla="*/ 759892 h 845915"/>
              <a:gd name="connsiteX19" fmla="*/ 13856 w 450842"/>
              <a:gd name="connsiteY19" fmla="*/ 845915 h 845915"/>
              <a:gd name="connsiteX20" fmla="*/ 118885 w 450842"/>
              <a:gd name="connsiteY20" fmla="*/ 807333 h 845915"/>
              <a:gd name="connsiteX21" fmla="*/ 315423 w 450842"/>
              <a:gd name="connsiteY21" fmla="*/ 639998 h 845915"/>
              <a:gd name="connsiteX22" fmla="*/ 252457 w 450842"/>
              <a:gd name="connsiteY22" fmla="*/ 663715 h 845915"/>
            </a:gdLst>
            <a:ahLst/>
            <a:cxnLst/>
            <a:rect l="l" t="t" r="r" b="b"/>
            <a:pathLst>
              <a:path w="450842" h="845915">
                <a:moveTo>
                  <a:pt x="252457" y="663715"/>
                </a:moveTo>
                <a:lnTo>
                  <a:pt x="339172" y="607562"/>
                </a:lnTo>
                <a:cubicBezTo>
                  <a:pt x="375101" y="555816"/>
                  <a:pt x="402406" y="503892"/>
                  <a:pt x="420751" y="461423"/>
                </a:cubicBezTo>
                <a:cubicBezTo>
                  <a:pt x="383013" y="451803"/>
                  <a:pt x="304921" y="491611"/>
                  <a:pt x="304921" y="491611"/>
                </a:cubicBezTo>
                <a:cubicBezTo>
                  <a:pt x="382194" y="444468"/>
                  <a:pt x="410013" y="438785"/>
                  <a:pt x="435369" y="423463"/>
                </a:cubicBezTo>
                <a:cubicBezTo>
                  <a:pt x="457524" y="358737"/>
                  <a:pt x="449205" y="287445"/>
                  <a:pt x="449764" y="226422"/>
                </a:cubicBezTo>
                <a:cubicBezTo>
                  <a:pt x="369475" y="303028"/>
                  <a:pt x="345961" y="316516"/>
                  <a:pt x="345961" y="316516"/>
                </a:cubicBezTo>
                <a:cubicBezTo>
                  <a:pt x="396742" y="275419"/>
                  <a:pt x="423005" y="231216"/>
                  <a:pt x="449504" y="200285"/>
                </a:cubicBezTo>
                <a:cubicBezTo>
                  <a:pt x="445433" y="48419"/>
                  <a:pt x="396996" y="0"/>
                  <a:pt x="396996" y="0"/>
                </a:cubicBezTo>
                <a:cubicBezTo>
                  <a:pt x="359473" y="25959"/>
                  <a:pt x="282715" y="95009"/>
                  <a:pt x="252457" y="120479"/>
                </a:cubicBezTo>
                <a:cubicBezTo>
                  <a:pt x="242976" y="191878"/>
                  <a:pt x="244291" y="281451"/>
                  <a:pt x="244291" y="281451"/>
                </a:cubicBezTo>
                <a:cubicBezTo>
                  <a:pt x="234836" y="240760"/>
                  <a:pt x="233369" y="180385"/>
                  <a:pt x="233813" y="136563"/>
                </a:cubicBezTo>
                <a:cubicBezTo>
                  <a:pt x="190671" y="174574"/>
                  <a:pt x="198063" y="168878"/>
                  <a:pt x="168351" y="206788"/>
                </a:cubicBezTo>
                <a:cubicBezTo>
                  <a:pt x="156267" y="279667"/>
                  <a:pt x="166097" y="405200"/>
                  <a:pt x="166097" y="405200"/>
                </a:cubicBezTo>
                <a:cubicBezTo>
                  <a:pt x="151631" y="357365"/>
                  <a:pt x="146920" y="280454"/>
                  <a:pt x="145396" y="237795"/>
                </a:cubicBezTo>
                <a:cubicBezTo>
                  <a:pt x="97263" y="306750"/>
                  <a:pt x="67462" y="376822"/>
                  <a:pt x="47371" y="451015"/>
                </a:cubicBezTo>
                <a:cubicBezTo>
                  <a:pt x="55594" y="513239"/>
                  <a:pt x="70593" y="575456"/>
                  <a:pt x="70593" y="575456"/>
                </a:cubicBezTo>
                <a:cubicBezTo>
                  <a:pt x="58306" y="550494"/>
                  <a:pt x="47689" y="515982"/>
                  <a:pt x="39300" y="483191"/>
                </a:cubicBezTo>
                <a:cubicBezTo>
                  <a:pt x="19596" y="568211"/>
                  <a:pt x="10623" y="659003"/>
                  <a:pt x="0" y="759892"/>
                </a:cubicBezTo>
                <a:lnTo>
                  <a:pt x="13856" y="845915"/>
                </a:lnTo>
                <a:lnTo>
                  <a:pt x="118885" y="807333"/>
                </a:lnTo>
                <a:cubicBezTo>
                  <a:pt x="198444" y="769258"/>
                  <a:pt x="264141" y="706469"/>
                  <a:pt x="315423" y="639998"/>
                </a:cubicBezTo>
                <a:lnTo>
                  <a:pt x="252457" y="663715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16849" y="1686212"/>
            <a:ext cx="971387" cy="805641"/>
          </a:xfrm>
          <a:custGeom>
            <a:avLst/>
            <a:gdLst>
              <a:gd name="connsiteX0" fmla="*/ 294710 w 722891"/>
              <a:gd name="connsiteY0" fmla="*/ 530263 h 599546"/>
              <a:gd name="connsiteX1" fmla="*/ 397345 w 722891"/>
              <a:gd name="connsiteY1" fmla="*/ 518516 h 599546"/>
              <a:gd name="connsiteX2" fmla="*/ 535394 w 722891"/>
              <a:gd name="connsiteY2" fmla="*/ 423882 h 599546"/>
              <a:gd name="connsiteX3" fmla="*/ 418224 w 722891"/>
              <a:gd name="connsiteY3" fmla="*/ 399421 h 599546"/>
              <a:gd name="connsiteX4" fmla="*/ 565372 w 722891"/>
              <a:gd name="connsiteY4" fmla="*/ 396373 h 599546"/>
              <a:gd name="connsiteX5" fmla="*/ 665874 w 722891"/>
              <a:gd name="connsiteY5" fmla="*/ 226276 h 599546"/>
              <a:gd name="connsiteX6" fmla="*/ 532841 w 722891"/>
              <a:gd name="connsiteY6" fmla="*/ 260826 h 599546"/>
              <a:gd name="connsiteX7" fmla="*/ 677266 w 722891"/>
              <a:gd name="connsiteY7" fmla="*/ 202749 h 599546"/>
              <a:gd name="connsiteX8" fmla="*/ 719284 w 722891"/>
              <a:gd name="connsiteY8" fmla="*/ 0 h 599546"/>
              <a:gd name="connsiteX9" fmla="*/ 536251 w 722891"/>
              <a:gd name="connsiteY9" fmla="*/ 43656 h 599546"/>
              <a:gd name="connsiteX10" fmla="*/ 457371 w 722891"/>
              <a:gd name="connsiteY10" fmla="*/ 184214 h 599546"/>
              <a:gd name="connsiteX11" fmla="*/ 512401 w 722891"/>
              <a:gd name="connsiteY11" fmla="*/ 49771 h 599546"/>
              <a:gd name="connsiteX12" fmla="*/ 422542 w 722891"/>
              <a:gd name="connsiteY12" fmla="*/ 83572 h 599546"/>
              <a:gd name="connsiteX13" fmla="*/ 332308 w 722891"/>
              <a:gd name="connsiteY13" fmla="*/ 260293 h 599546"/>
              <a:gd name="connsiteX14" fmla="*/ 388195 w 722891"/>
              <a:gd name="connsiteY14" fmla="*/ 101136 h 599546"/>
              <a:gd name="connsiteX15" fmla="*/ 205594 w 722891"/>
              <a:gd name="connsiteY15" fmla="*/ 248545 h 599546"/>
              <a:gd name="connsiteX16" fmla="*/ 171069 w 722891"/>
              <a:gd name="connsiteY16" fmla="*/ 370332 h 599546"/>
              <a:gd name="connsiteX17" fmla="*/ 184061 w 722891"/>
              <a:gd name="connsiteY17" fmla="*/ 273774 h 599546"/>
              <a:gd name="connsiteX18" fmla="*/ 25838 w 722891"/>
              <a:gd name="connsiteY18" fmla="*/ 504152 h 599546"/>
              <a:gd name="connsiteX19" fmla="*/ 0 w 722891"/>
              <a:gd name="connsiteY19" fmla="*/ 587369 h 599546"/>
              <a:gd name="connsiteX20" fmla="*/ 111233 w 722891"/>
              <a:gd name="connsiteY20" fmla="*/ 599504 h 599546"/>
              <a:gd name="connsiteX21" fmla="*/ 361677 w 722891"/>
              <a:gd name="connsiteY21" fmla="*/ 536994 h 599546"/>
              <a:gd name="connsiteX22" fmla="*/ 294710 w 722891"/>
              <a:gd name="connsiteY22" fmla="*/ 530263 h 599546"/>
            </a:gdLst>
            <a:ahLst/>
            <a:cxnLst/>
            <a:rect l="l" t="t" r="r" b="b"/>
            <a:pathLst>
              <a:path w="722891" h="599546">
                <a:moveTo>
                  <a:pt x="294710" y="530263"/>
                </a:moveTo>
                <a:lnTo>
                  <a:pt x="397345" y="518516"/>
                </a:lnTo>
                <a:cubicBezTo>
                  <a:pt x="452533" y="488137"/>
                  <a:pt x="500075" y="453771"/>
                  <a:pt x="535394" y="423882"/>
                </a:cubicBezTo>
                <a:cubicBezTo>
                  <a:pt x="505873" y="398488"/>
                  <a:pt x="418224" y="399421"/>
                  <a:pt x="418224" y="399421"/>
                </a:cubicBezTo>
                <a:cubicBezTo>
                  <a:pt x="508400" y="391554"/>
                  <a:pt x="535839" y="398831"/>
                  <a:pt x="565372" y="396373"/>
                </a:cubicBezTo>
                <a:cubicBezTo>
                  <a:pt x="613994" y="348247"/>
                  <a:pt x="638239" y="280689"/>
                  <a:pt x="665874" y="226276"/>
                </a:cubicBezTo>
                <a:cubicBezTo>
                  <a:pt x="559892" y="259201"/>
                  <a:pt x="532841" y="260826"/>
                  <a:pt x="532841" y="260826"/>
                </a:cubicBezTo>
                <a:cubicBezTo>
                  <a:pt x="596602" y="246596"/>
                  <a:pt x="639775" y="218675"/>
                  <a:pt x="677266" y="202749"/>
                </a:cubicBezTo>
                <a:cubicBezTo>
                  <a:pt x="741140" y="64910"/>
                  <a:pt x="719284" y="0"/>
                  <a:pt x="719284" y="0"/>
                </a:cubicBezTo>
                <a:cubicBezTo>
                  <a:pt x="674129" y="6572"/>
                  <a:pt x="574681" y="34290"/>
                  <a:pt x="536251" y="43656"/>
                </a:cubicBezTo>
                <a:cubicBezTo>
                  <a:pt x="496017" y="103397"/>
                  <a:pt x="457371" y="184214"/>
                  <a:pt x="457371" y="184214"/>
                </a:cubicBezTo>
                <a:cubicBezTo>
                  <a:pt x="466992" y="143561"/>
                  <a:pt x="492519" y="88830"/>
                  <a:pt x="512401" y="49771"/>
                </a:cubicBezTo>
                <a:cubicBezTo>
                  <a:pt x="456857" y="64637"/>
                  <a:pt x="466008" y="62821"/>
                  <a:pt x="422542" y="83572"/>
                </a:cubicBezTo>
                <a:cubicBezTo>
                  <a:pt x="379317" y="143478"/>
                  <a:pt x="332308" y="260293"/>
                  <a:pt x="332308" y="260293"/>
                </a:cubicBezTo>
                <a:cubicBezTo>
                  <a:pt x="340620" y="211017"/>
                  <a:pt x="370593" y="140030"/>
                  <a:pt x="388195" y="101136"/>
                </a:cubicBezTo>
                <a:cubicBezTo>
                  <a:pt x="314427" y="141503"/>
                  <a:pt x="256572" y="191021"/>
                  <a:pt x="205594" y="248545"/>
                </a:cubicBezTo>
                <a:cubicBezTo>
                  <a:pt x="185293" y="307937"/>
                  <a:pt x="171069" y="370332"/>
                  <a:pt x="171069" y="370332"/>
                </a:cubicBezTo>
                <a:cubicBezTo>
                  <a:pt x="171164" y="342506"/>
                  <a:pt x="176993" y="306876"/>
                  <a:pt x="184061" y="273774"/>
                </a:cubicBezTo>
                <a:cubicBezTo>
                  <a:pt x="128613" y="341167"/>
                  <a:pt x="80207" y="418503"/>
                  <a:pt x="25838" y="504152"/>
                </a:cubicBezTo>
                <a:lnTo>
                  <a:pt x="0" y="587369"/>
                </a:lnTo>
                <a:lnTo>
                  <a:pt x="111233" y="599504"/>
                </a:lnTo>
                <a:cubicBezTo>
                  <a:pt x="199422" y="600774"/>
                  <a:pt x="286188" y="573735"/>
                  <a:pt x="361677" y="536994"/>
                </a:cubicBezTo>
                <a:lnTo>
                  <a:pt x="294710" y="530263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46943" y="1115707"/>
            <a:ext cx="605809" cy="1136700"/>
          </a:xfrm>
          <a:custGeom>
            <a:avLst/>
            <a:gdLst>
              <a:gd name="connsiteX0" fmla="*/ 135410 w 450833"/>
              <a:gd name="connsiteY0" fmla="*/ 639997 h 845915"/>
              <a:gd name="connsiteX1" fmla="*/ 331949 w 450833"/>
              <a:gd name="connsiteY1" fmla="*/ 807333 h 845915"/>
              <a:gd name="connsiteX2" fmla="*/ 436978 w 450833"/>
              <a:gd name="connsiteY2" fmla="*/ 845915 h 845915"/>
              <a:gd name="connsiteX3" fmla="*/ 450834 w 450833"/>
              <a:gd name="connsiteY3" fmla="*/ 759892 h 845915"/>
              <a:gd name="connsiteX4" fmla="*/ 411540 w 450833"/>
              <a:gd name="connsiteY4" fmla="*/ 483190 h 845915"/>
              <a:gd name="connsiteX5" fmla="*/ 380247 w 450833"/>
              <a:gd name="connsiteY5" fmla="*/ 575456 h 845915"/>
              <a:gd name="connsiteX6" fmla="*/ 403469 w 450833"/>
              <a:gd name="connsiteY6" fmla="*/ 451015 h 845915"/>
              <a:gd name="connsiteX7" fmla="*/ 305444 w 450833"/>
              <a:gd name="connsiteY7" fmla="*/ 237795 h 845915"/>
              <a:gd name="connsiteX8" fmla="*/ 284743 w 450833"/>
              <a:gd name="connsiteY8" fmla="*/ 405200 h 845915"/>
              <a:gd name="connsiteX9" fmla="*/ 282489 w 450833"/>
              <a:gd name="connsiteY9" fmla="*/ 206788 h 845915"/>
              <a:gd name="connsiteX10" fmla="*/ 217027 w 450833"/>
              <a:gd name="connsiteY10" fmla="*/ 136563 h 845915"/>
              <a:gd name="connsiteX11" fmla="*/ 206549 w 450833"/>
              <a:gd name="connsiteY11" fmla="*/ 281451 h 845915"/>
              <a:gd name="connsiteX12" fmla="*/ 198383 w 450833"/>
              <a:gd name="connsiteY12" fmla="*/ 120479 h 845915"/>
              <a:gd name="connsiteX13" fmla="*/ 53844 w 450833"/>
              <a:gd name="connsiteY13" fmla="*/ 0 h 845915"/>
              <a:gd name="connsiteX14" fmla="*/ 1336 w 450833"/>
              <a:gd name="connsiteY14" fmla="*/ 200285 h 845915"/>
              <a:gd name="connsiteX15" fmla="*/ 104879 w 450833"/>
              <a:gd name="connsiteY15" fmla="*/ 316516 h 845915"/>
              <a:gd name="connsiteX16" fmla="*/ 1076 w 450833"/>
              <a:gd name="connsiteY16" fmla="*/ 226422 h 845915"/>
              <a:gd name="connsiteX17" fmla="*/ 15471 w 450833"/>
              <a:gd name="connsiteY17" fmla="*/ 423462 h 845915"/>
              <a:gd name="connsiteX18" fmla="*/ 145919 w 450833"/>
              <a:gd name="connsiteY18" fmla="*/ 491611 h 845915"/>
              <a:gd name="connsiteX19" fmla="*/ 30089 w 450833"/>
              <a:gd name="connsiteY19" fmla="*/ 461423 h 845915"/>
              <a:gd name="connsiteX20" fmla="*/ 111668 w 450833"/>
              <a:gd name="connsiteY20" fmla="*/ 607562 h 845915"/>
              <a:gd name="connsiteX21" fmla="*/ 198377 w 450833"/>
              <a:gd name="connsiteY21" fmla="*/ 663715 h 845915"/>
              <a:gd name="connsiteX22" fmla="*/ 135410 w 450833"/>
              <a:gd name="connsiteY22" fmla="*/ 639997 h 845915"/>
            </a:gdLst>
            <a:ahLst/>
            <a:cxnLst/>
            <a:rect l="l" t="t" r="r" b="b"/>
            <a:pathLst>
              <a:path w="450833" h="845915">
                <a:moveTo>
                  <a:pt x="135410" y="639997"/>
                </a:moveTo>
                <a:cubicBezTo>
                  <a:pt x="186693" y="706469"/>
                  <a:pt x="252390" y="769258"/>
                  <a:pt x="331949" y="807333"/>
                </a:cubicBezTo>
                <a:lnTo>
                  <a:pt x="436978" y="845915"/>
                </a:lnTo>
                <a:lnTo>
                  <a:pt x="450834" y="759892"/>
                </a:lnTo>
                <a:cubicBezTo>
                  <a:pt x="440216" y="659003"/>
                  <a:pt x="431244" y="568211"/>
                  <a:pt x="411540" y="483190"/>
                </a:cubicBezTo>
                <a:cubicBezTo>
                  <a:pt x="403145" y="515982"/>
                  <a:pt x="392528" y="550494"/>
                  <a:pt x="380247" y="575456"/>
                </a:cubicBezTo>
                <a:cubicBezTo>
                  <a:pt x="380247" y="575456"/>
                  <a:pt x="395246" y="513239"/>
                  <a:pt x="403469" y="451015"/>
                </a:cubicBezTo>
                <a:cubicBezTo>
                  <a:pt x="383384" y="376822"/>
                  <a:pt x="353577" y="306750"/>
                  <a:pt x="305444" y="237795"/>
                </a:cubicBezTo>
                <a:cubicBezTo>
                  <a:pt x="303914" y="280460"/>
                  <a:pt x="299208" y="357372"/>
                  <a:pt x="284743" y="405200"/>
                </a:cubicBezTo>
                <a:cubicBezTo>
                  <a:pt x="284743" y="405200"/>
                  <a:pt x="294573" y="279660"/>
                  <a:pt x="282489" y="206788"/>
                </a:cubicBezTo>
                <a:cubicBezTo>
                  <a:pt x="252777" y="168878"/>
                  <a:pt x="260162" y="174574"/>
                  <a:pt x="217027" y="136563"/>
                </a:cubicBezTo>
                <a:cubicBezTo>
                  <a:pt x="217471" y="180384"/>
                  <a:pt x="216004" y="240760"/>
                  <a:pt x="206549" y="281451"/>
                </a:cubicBezTo>
                <a:cubicBezTo>
                  <a:pt x="206549" y="281451"/>
                  <a:pt x="207864" y="191884"/>
                  <a:pt x="198383" y="120479"/>
                </a:cubicBezTo>
                <a:cubicBezTo>
                  <a:pt x="168125" y="95002"/>
                  <a:pt x="91373" y="25959"/>
                  <a:pt x="53844" y="0"/>
                </a:cubicBezTo>
                <a:cubicBezTo>
                  <a:pt x="53844" y="0"/>
                  <a:pt x="5407" y="48419"/>
                  <a:pt x="1336" y="200285"/>
                </a:cubicBezTo>
                <a:cubicBezTo>
                  <a:pt x="27835" y="231216"/>
                  <a:pt x="54098" y="275418"/>
                  <a:pt x="104879" y="316516"/>
                </a:cubicBezTo>
                <a:cubicBezTo>
                  <a:pt x="104879" y="316516"/>
                  <a:pt x="81365" y="303028"/>
                  <a:pt x="1076" y="226422"/>
                </a:cubicBezTo>
                <a:cubicBezTo>
                  <a:pt x="1641" y="287445"/>
                  <a:pt x="-6684" y="358737"/>
                  <a:pt x="15471" y="423462"/>
                </a:cubicBezTo>
                <a:cubicBezTo>
                  <a:pt x="40833" y="438791"/>
                  <a:pt x="68646" y="444475"/>
                  <a:pt x="145919" y="491611"/>
                </a:cubicBezTo>
                <a:cubicBezTo>
                  <a:pt x="145919" y="491611"/>
                  <a:pt x="67827" y="451809"/>
                  <a:pt x="30089" y="461423"/>
                </a:cubicBezTo>
                <a:cubicBezTo>
                  <a:pt x="48434" y="503892"/>
                  <a:pt x="75739" y="555816"/>
                  <a:pt x="111668" y="607562"/>
                </a:cubicBezTo>
                <a:lnTo>
                  <a:pt x="198377" y="663715"/>
                </a:lnTo>
                <a:lnTo>
                  <a:pt x="135410" y="639997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46270" y="1686222"/>
            <a:ext cx="971387" cy="805640"/>
          </a:xfrm>
          <a:custGeom>
            <a:avLst/>
            <a:gdLst>
              <a:gd name="connsiteX0" fmla="*/ 361215 w 722891"/>
              <a:gd name="connsiteY0" fmla="*/ 536994 h 599545"/>
              <a:gd name="connsiteX1" fmla="*/ 611659 w 722891"/>
              <a:gd name="connsiteY1" fmla="*/ 599503 h 599545"/>
              <a:gd name="connsiteX2" fmla="*/ 722892 w 722891"/>
              <a:gd name="connsiteY2" fmla="*/ 587369 h 599545"/>
              <a:gd name="connsiteX3" fmla="*/ 697053 w 722891"/>
              <a:gd name="connsiteY3" fmla="*/ 504152 h 599545"/>
              <a:gd name="connsiteX4" fmla="*/ 538831 w 722891"/>
              <a:gd name="connsiteY4" fmla="*/ 273774 h 599545"/>
              <a:gd name="connsiteX5" fmla="*/ 551823 w 722891"/>
              <a:gd name="connsiteY5" fmla="*/ 370332 h 599545"/>
              <a:gd name="connsiteX6" fmla="*/ 517298 w 722891"/>
              <a:gd name="connsiteY6" fmla="*/ 248545 h 599545"/>
              <a:gd name="connsiteX7" fmla="*/ 334697 w 722891"/>
              <a:gd name="connsiteY7" fmla="*/ 101136 h 599545"/>
              <a:gd name="connsiteX8" fmla="*/ 390583 w 722891"/>
              <a:gd name="connsiteY8" fmla="*/ 260293 h 599545"/>
              <a:gd name="connsiteX9" fmla="*/ 300350 w 722891"/>
              <a:gd name="connsiteY9" fmla="*/ 83572 h 599545"/>
              <a:gd name="connsiteX10" fmla="*/ 210491 w 722891"/>
              <a:gd name="connsiteY10" fmla="*/ 49771 h 599545"/>
              <a:gd name="connsiteX11" fmla="*/ 265520 w 722891"/>
              <a:gd name="connsiteY11" fmla="*/ 184214 h 599545"/>
              <a:gd name="connsiteX12" fmla="*/ 186641 w 722891"/>
              <a:gd name="connsiteY12" fmla="*/ 43656 h 599545"/>
              <a:gd name="connsiteX13" fmla="*/ 3608 w 722891"/>
              <a:gd name="connsiteY13" fmla="*/ 0 h 599545"/>
              <a:gd name="connsiteX14" fmla="*/ 45626 w 722891"/>
              <a:gd name="connsiteY14" fmla="*/ 202749 h 599545"/>
              <a:gd name="connsiteX15" fmla="*/ 190050 w 722891"/>
              <a:gd name="connsiteY15" fmla="*/ 260826 h 599545"/>
              <a:gd name="connsiteX16" fmla="*/ 57018 w 722891"/>
              <a:gd name="connsiteY16" fmla="*/ 226276 h 599545"/>
              <a:gd name="connsiteX17" fmla="*/ 157519 w 722891"/>
              <a:gd name="connsiteY17" fmla="*/ 396373 h 599545"/>
              <a:gd name="connsiteX18" fmla="*/ 304668 w 722891"/>
              <a:gd name="connsiteY18" fmla="*/ 399421 h 599545"/>
              <a:gd name="connsiteX19" fmla="*/ 187498 w 722891"/>
              <a:gd name="connsiteY19" fmla="*/ 423882 h 599545"/>
              <a:gd name="connsiteX20" fmla="*/ 325547 w 722891"/>
              <a:gd name="connsiteY20" fmla="*/ 518516 h 599545"/>
              <a:gd name="connsiteX21" fmla="*/ 428182 w 722891"/>
              <a:gd name="connsiteY21" fmla="*/ 530263 h 599545"/>
              <a:gd name="connsiteX22" fmla="*/ 361215 w 722891"/>
              <a:gd name="connsiteY22" fmla="*/ 536994 h 599545"/>
            </a:gdLst>
            <a:ahLst/>
            <a:cxnLst/>
            <a:rect l="l" t="t" r="r" b="b"/>
            <a:pathLst>
              <a:path w="722891" h="599545">
                <a:moveTo>
                  <a:pt x="361215" y="536994"/>
                </a:moveTo>
                <a:cubicBezTo>
                  <a:pt x="436703" y="573735"/>
                  <a:pt x="523464" y="600767"/>
                  <a:pt x="611659" y="599503"/>
                </a:cubicBezTo>
                <a:lnTo>
                  <a:pt x="722892" y="587369"/>
                </a:lnTo>
                <a:lnTo>
                  <a:pt x="697053" y="504152"/>
                </a:lnTo>
                <a:cubicBezTo>
                  <a:pt x="642691" y="418503"/>
                  <a:pt x="594285" y="341166"/>
                  <a:pt x="538831" y="273774"/>
                </a:cubicBezTo>
                <a:cubicBezTo>
                  <a:pt x="545892" y="306883"/>
                  <a:pt x="551727" y="342513"/>
                  <a:pt x="551823" y="370332"/>
                </a:cubicBezTo>
                <a:cubicBezTo>
                  <a:pt x="551823" y="370332"/>
                  <a:pt x="537599" y="307937"/>
                  <a:pt x="517298" y="248545"/>
                </a:cubicBezTo>
                <a:cubicBezTo>
                  <a:pt x="466320" y="191021"/>
                  <a:pt x="408465" y="141503"/>
                  <a:pt x="334697" y="101136"/>
                </a:cubicBezTo>
                <a:cubicBezTo>
                  <a:pt x="352293" y="140030"/>
                  <a:pt x="382271" y="211017"/>
                  <a:pt x="390583" y="260293"/>
                </a:cubicBezTo>
                <a:cubicBezTo>
                  <a:pt x="390583" y="260293"/>
                  <a:pt x="343574" y="143472"/>
                  <a:pt x="300350" y="83572"/>
                </a:cubicBezTo>
                <a:cubicBezTo>
                  <a:pt x="256878" y="62827"/>
                  <a:pt x="266028" y="64643"/>
                  <a:pt x="210491" y="49771"/>
                </a:cubicBezTo>
                <a:cubicBezTo>
                  <a:pt x="230373" y="88830"/>
                  <a:pt x="255900" y="143561"/>
                  <a:pt x="265520" y="184214"/>
                </a:cubicBezTo>
                <a:cubicBezTo>
                  <a:pt x="265520" y="184214"/>
                  <a:pt x="226874" y="103403"/>
                  <a:pt x="186641" y="43656"/>
                </a:cubicBezTo>
                <a:cubicBezTo>
                  <a:pt x="148210" y="34290"/>
                  <a:pt x="48763" y="6572"/>
                  <a:pt x="3608" y="0"/>
                </a:cubicBezTo>
                <a:cubicBezTo>
                  <a:pt x="3608" y="0"/>
                  <a:pt x="-18249" y="64903"/>
                  <a:pt x="45626" y="202749"/>
                </a:cubicBezTo>
                <a:cubicBezTo>
                  <a:pt x="83110" y="218669"/>
                  <a:pt x="126290" y="246596"/>
                  <a:pt x="190050" y="260826"/>
                </a:cubicBezTo>
                <a:cubicBezTo>
                  <a:pt x="190050" y="260826"/>
                  <a:pt x="162993" y="259201"/>
                  <a:pt x="57018" y="226276"/>
                </a:cubicBezTo>
                <a:cubicBezTo>
                  <a:pt x="84653" y="280689"/>
                  <a:pt x="108898" y="348240"/>
                  <a:pt x="157519" y="396373"/>
                </a:cubicBezTo>
                <a:cubicBezTo>
                  <a:pt x="187047" y="398825"/>
                  <a:pt x="214492" y="391547"/>
                  <a:pt x="304668" y="399421"/>
                </a:cubicBezTo>
                <a:cubicBezTo>
                  <a:pt x="304668" y="399421"/>
                  <a:pt x="217019" y="398488"/>
                  <a:pt x="187498" y="423882"/>
                </a:cubicBezTo>
                <a:cubicBezTo>
                  <a:pt x="222810" y="453771"/>
                  <a:pt x="270359" y="488137"/>
                  <a:pt x="325547" y="518516"/>
                </a:cubicBezTo>
                <a:lnTo>
                  <a:pt x="428182" y="530263"/>
                </a:lnTo>
                <a:lnTo>
                  <a:pt x="361215" y="536994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183145" y="1115716"/>
            <a:ext cx="2641413" cy="2767093"/>
          </a:xfrm>
          <a:custGeom>
            <a:avLst/>
            <a:gdLst>
              <a:gd name="connsiteX0" fmla="*/ 1965700 w 1965699"/>
              <a:gd name="connsiteY0" fmla="*/ 206007 h 2059228"/>
              <a:gd name="connsiteX1" fmla="*/ 1965700 w 1965699"/>
              <a:gd name="connsiteY1" fmla="*/ 1851038 h 2059228"/>
              <a:gd name="connsiteX2" fmla="*/ 1757572 w 1965699"/>
              <a:gd name="connsiteY2" fmla="*/ 2059229 h 2059228"/>
              <a:gd name="connsiteX3" fmla="*/ 208191 w 1965699"/>
              <a:gd name="connsiteY3" fmla="*/ 2059229 h 2059228"/>
              <a:gd name="connsiteX4" fmla="*/ 0 w 1965699"/>
              <a:gd name="connsiteY4" fmla="*/ 1851038 h 2059228"/>
              <a:gd name="connsiteX5" fmla="*/ 0 w 1965699"/>
              <a:gd name="connsiteY5" fmla="*/ 206007 h 2059228"/>
              <a:gd name="connsiteX6" fmla="*/ 208191 w 1965699"/>
              <a:gd name="connsiteY6" fmla="*/ 0 h 2059228"/>
              <a:gd name="connsiteX7" fmla="*/ 1757572 w 1965699"/>
              <a:gd name="connsiteY7" fmla="*/ 0 h 2059228"/>
              <a:gd name="connsiteX8" fmla="*/ 1965700 w 1965699"/>
              <a:gd name="connsiteY8" fmla="*/ 206007 h 2059228"/>
            </a:gdLst>
            <a:ahLst/>
            <a:cxnLst/>
            <a:rect l="l" t="t" r="r" b="b"/>
            <a:pathLst>
              <a:path w="1965699" h="2059228">
                <a:moveTo>
                  <a:pt x="1965700" y="206007"/>
                </a:moveTo>
                <a:lnTo>
                  <a:pt x="1965700" y="1851038"/>
                </a:lnTo>
                <a:cubicBezTo>
                  <a:pt x="1965700" y="1965998"/>
                  <a:pt x="1872526" y="2059229"/>
                  <a:pt x="1757572" y="2059229"/>
                </a:cubicBezTo>
                <a:lnTo>
                  <a:pt x="208191" y="2059229"/>
                </a:lnTo>
                <a:cubicBezTo>
                  <a:pt x="93231" y="2059229"/>
                  <a:pt x="0" y="1965998"/>
                  <a:pt x="0" y="1851038"/>
                </a:cubicBez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83145" y="1115716"/>
            <a:ext cx="2641413" cy="276821"/>
          </a:xfrm>
          <a:custGeom>
            <a:avLst/>
            <a:gdLst>
              <a:gd name="connsiteX0" fmla="*/ 1965700 w 1965699"/>
              <a:gd name="connsiteY0" fmla="*/ 206007 h 206006"/>
              <a:gd name="connsiteX1" fmla="*/ 0 w 1965699"/>
              <a:gd name="connsiteY1" fmla="*/ 206007 h 206006"/>
              <a:gd name="connsiteX2" fmla="*/ 208191 w 1965699"/>
              <a:gd name="connsiteY2" fmla="*/ 0 h 206006"/>
              <a:gd name="connsiteX3" fmla="*/ 1757572 w 1965699"/>
              <a:gd name="connsiteY3" fmla="*/ 0 h 206006"/>
              <a:gd name="connsiteX4" fmla="*/ 1965700 w 1965699"/>
              <a:gd name="connsiteY4" fmla="*/ 206007 h 206006"/>
            </a:gdLst>
            <a:ahLst/>
            <a:cxnLst/>
            <a:rect l="l" t="t" r="r" b="b"/>
            <a:pathLst>
              <a:path w="1965699" h="206006">
                <a:moveTo>
                  <a:pt x="1965700" y="206007"/>
                </a:move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15468" y="1203040"/>
            <a:ext cx="102188" cy="102180"/>
          </a:xfrm>
          <a:custGeom>
            <a:avLst/>
            <a:gdLst>
              <a:gd name="connsiteX0" fmla="*/ 76047 w 76047"/>
              <a:gd name="connsiteY0" fmla="*/ 38017 h 76041"/>
              <a:gd name="connsiteX1" fmla="*/ 38024 w 76047"/>
              <a:gd name="connsiteY1" fmla="*/ 0 h 76041"/>
              <a:gd name="connsiteX2" fmla="*/ 0 w 76047"/>
              <a:gd name="connsiteY2" fmla="*/ 38017 h 76041"/>
              <a:gd name="connsiteX3" fmla="*/ 38024 w 76047"/>
              <a:gd name="connsiteY3" fmla="*/ 76041 h 76041"/>
              <a:gd name="connsiteX4" fmla="*/ 76047 w 76047"/>
              <a:gd name="connsiteY4" fmla="*/ 38017 h 76041"/>
            </a:gdLst>
            <a:ahLst/>
            <a:cxnLst/>
            <a:rect l="l" t="t" r="r" b="b"/>
            <a:pathLst>
              <a:path w="76047" h="76041">
                <a:moveTo>
                  <a:pt x="76047" y="38017"/>
                </a:moveTo>
                <a:cubicBezTo>
                  <a:pt x="76047" y="17018"/>
                  <a:pt x="59023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7" y="59017"/>
                  <a:pt x="76047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3906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24 w 76041"/>
              <a:gd name="connsiteY1" fmla="*/ 0 h 76041"/>
              <a:gd name="connsiteX2" fmla="*/ 0 w 76041"/>
              <a:gd name="connsiteY2" fmla="*/ 38017 h 76041"/>
              <a:gd name="connsiteX3" fmla="*/ 38024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32344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17 w 76041"/>
              <a:gd name="connsiteY1" fmla="*/ 0 h 76041"/>
              <a:gd name="connsiteX2" fmla="*/ 0 w 76041"/>
              <a:gd name="connsiteY2" fmla="*/ 38017 h 76041"/>
              <a:gd name="connsiteX3" fmla="*/ 38017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17" y="0"/>
                </a:cubicBezTo>
                <a:cubicBezTo>
                  <a:pt x="17018" y="0"/>
                  <a:pt x="0" y="17024"/>
                  <a:pt x="0" y="38017"/>
                </a:cubicBezTo>
                <a:cubicBezTo>
                  <a:pt x="0" y="59017"/>
                  <a:pt x="17024" y="76041"/>
                  <a:pt x="38017" y="76041"/>
                </a:cubicBezTo>
                <a:cubicBezTo>
                  <a:pt x="59017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89669" y="1203032"/>
            <a:ext cx="1065306" cy="102180"/>
          </a:xfrm>
          <a:custGeom>
            <a:avLst/>
            <a:gdLst>
              <a:gd name="connsiteX0" fmla="*/ 754761 w 792784"/>
              <a:gd name="connsiteY0" fmla="*/ 76041 h 76041"/>
              <a:gd name="connsiteX1" fmla="*/ 38024 w 792784"/>
              <a:gd name="connsiteY1" fmla="*/ 76041 h 76041"/>
              <a:gd name="connsiteX2" fmla="*/ 0 w 792784"/>
              <a:gd name="connsiteY2" fmla="*/ 38017 h 76041"/>
              <a:gd name="connsiteX3" fmla="*/ 0 w 792784"/>
              <a:gd name="connsiteY3" fmla="*/ 38017 h 76041"/>
              <a:gd name="connsiteX4" fmla="*/ 38024 w 792784"/>
              <a:gd name="connsiteY4" fmla="*/ 0 h 76041"/>
              <a:gd name="connsiteX5" fmla="*/ 754761 w 792784"/>
              <a:gd name="connsiteY5" fmla="*/ 0 h 76041"/>
              <a:gd name="connsiteX6" fmla="*/ 792785 w 792784"/>
              <a:gd name="connsiteY6" fmla="*/ 38017 h 76041"/>
              <a:gd name="connsiteX7" fmla="*/ 792785 w 792784"/>
              <a:gd name="connsiteY7" fmla="*/ 38017 h 76041"/>
              <a:gd name="connsiteX8" fmla="*/ 754761 w 792784"/>
              <a:gd name="connsiteY8" fmla="*/ 76041 h 76041"/>
            </a:gdLst>
            <a:ahLst/>
            <a:cxnLst/>
            <a:rect l="l" t="t" r="r" b="b"/>
            <a:pathLst>
              <a:path w="792784" h="76041">
                <a:moveTo>
                  <a:pt x="754761" y="76041"/>
                </a:moveTo>
                <a:lnTo>
                  <a:pt x="38024" y="76041"/>
                </a:lnTo>
                <a:cubicBezTo>
                  <a:pt x="17024" y="76041"/>
                  <a:pt x="0" y="59017"/>
                  <a:pt x="0" y="38017"/>
                </a:cubicBezTo>
                <a:lnTo>
                  <a:pt x="0" y="38017"/>
                </a:lnTo>
                <a:cubicBezTo>
                  <a:pt x="0" y="17018"/>
                  <a:pt x="17024" y="0"/>
                  <a:pt x="38024" y="0"/>
                </a:cubicBezTo>
                <a:lnTo>
                  <a:pt x="754761" y="0"/>
                </a:lnTo>
                <a:cubicBezTo>
                  <a:pt x="775760" y="0"/>
                  <a:pt x="792785" y="17024"/>
                  <a:pt x="792785" y="38017"/>
                </a:cubicBezTo>
                <a:lnTo>
                  <a:pt x="792785" y="38017"/>
                </a:lnTo>
                <a:cubicBezTo>
                  <a:pt x="792778" y="59023"/>
                  <a:pt x="775754" y="76041"/>
                  <a:pt x="754761" y="7604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966408" y="2968363"/>
            <a:ext cx="1658253" cy="528659"/>
          </a:xfrm>
          <a:custGeom>
            <a:avLst/>
            <a:gdLst>
              <a:gd name="connsiteX0" fmla="*/ 1128744 w 1234046"/>
              <a:gd name="connsiteY0" fmla="*/ 156889 h 393420"/>
              <a:gd name="connsiteX1" fmla="*/ 1128744 w 1234046"/>
              <a:gd name="connsiteY1" fmla="*/ 83026 h 393420"/>
              <a:gd name="connsiteX2" fmla="*/ 1045718 w 1234046"/>
              <a:gd name="connsiteY2" fmla="*/ 0 h 393420"/>
              <a:gd name="connsiteX3" fmla="*/ 83026 w 1234046"/>
              <a:gd name="connsiteY3" fmla="*/ 0 h 393420"/>
              <a:gd name="connsiteX4" fmla="*/ 0 w 1234046"/>
              <a:gd name="connsiteY4" fmla="*/ 83026 h 393420"/>
              <a:gd name="connsiteX5" fmla="*/ 0 w 1234046"/>
              <a:gd name="connsiteY5" fmla="*/ 310394 h 393420"/>
              <a:gd name="connsiteX6" fmla="*/ 83026 w 1234046"/>
              <a:gd name="connsiteY6" fmla="*/ 393421 h 393420"/>
              <a:gd name="connsiteX7" fmla="*/ 1045718 w 1234046"/>
              <a:gd name="connsiteY7" fmla="*/ 393421 h 393420"/>
              <a:gd name="connsiteX8" fmla="*/ 1128744 w 1234046"/>
              <a:gd name="connsiteY8" fmla="*/ 310394 h 393420"/>
              <a:gd name="connsiteX9" fmla="*/ 1128744 w 1234046"/>
              <a:gd name="connsiteY9" fmla="*/ 215106 h 393420"/>
              <a:gd name="connsiteX10" fmla="*/ 1234046 w 1234046"/>
              <a:gd name="connsiteY10" fmla="*/ 254248 h 393420"/>
              <a:gd name="connsiteX11" fmla="*/ 1128744 w 1234046"/>
              <a:gd name="connsiteY11" fmla="*/ 156889 h 393420"/>
            </a:gdLst>
            <a:ahLst/>
            <a:cxnLst/>
            <a:rect l="l" t="t" r="r" b="b"/>
            <a:pathLst>
              <a:path w="1234046" h="393420">
                <a:moveTo>
                  <a:pt x="1128744" y="156889"/>
                </a:moveTo>
                <a:lnTo>
                  <a:pt x="1128744" y="83026"/>
                </a:lnTo>
                <a:cubicBezTo>
                  <a:pt x="1128744" y="37173"/>
                  <a:pt x="1091571" y="0"/>
                  <a:pt x="1045718" y="0"/>
                </a:cubicBezTo>
                <a:lnTo>
                  <a:pt x="83026" y="0"/>
                </a:lnTo>
                <a:cubicBezTo>
                  <a:pt x="37173" y="0"/>
                  <a:pt x="0" y="37173"/>
                  <a:pt x="0" y="83026"/>
                </a:cubicBezTo>
                <a:lnTo>
                  <a:pt x="0" y="310394"/>
                </a:lnTo>
                <a:cubicBezTo>
                  <a:pt x="0" y="356248"/>
                  <a:pt x="37173" y="393421"/>
                  <a:pt x="83026" y="393421"/>
                </a:cubicBezTo>
                <a:lnTo>
                  <a:pt x="1045718" y="393421"/>
                </a:lnTo>
                <a:cubicBezTo>
                  <a:pt x="1091571" y="393421"/>
                  <a:pt x="1128744" y="356248"/>
                  <a:pt x="1128744" y="310394"/>
                </a:cubicBezTo>
                <a:lnTo>
                  <a:pt x="1128744" y="215106"/>
                </a:lnTo>
                <a:lnTo>
                  <a:pt x="1234046" y="254248"/>
                </a:lnTo>
                <a:lnTo>
                  <a:pt x="1128744" y="156889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18496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-1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-1" y="35643"/>
                  <a:pt x="-1" y="22962"/>
                </a:cubicBezTo>
                <a:cubicBezTo>
                  <a:pt x="-1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50524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0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82553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14590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40951" y="6314697"/>
            <a:ext cx="3968047" cy="392019"/>
          </a:xfrm>
          <a:custGeom>
            <a:avLst/>
            <a:gdLst>
              <a:gd name="connsiteX0" fmla="*/ 6280258 w 6280257"/>
              <a:gd name="connsiteY0" fmla="*/ 310226 h 620451"/>
              <a:gd name="connsiteX1" fmla="*/ 3140129 w 6280257"/>
              <a:gd name="connsiteY1" fmla="*/ 620452 h 620451"/>
              <a:gd name="connsiteX2" fmla="*/ 0 w 6280257"/>
              <a:gd name="connsiteY2" fmla="*/ 310226 h 620451"/>
              <a:gd name="connsiteX3" fmla="*/ 3140129 w 6280257"/>
              <a:gd name="connsiteY3" fmla="*/ 0 h 620451"/>
              <a:gd name="connsiteX4" fmla="*/ 6280258 w 6280257"/>
              <a:gd name="connsiteY4" fmla="*/ 310226 h 620451"/>
            </a:gdLst>
            <a:ahLst/>
            <a:cxnLst/>
            <a:rect l="l" t="t" r="r" b="b"/>
            <a:pathLst>
              <a:path w="6280257" h="620451">
                <a:moveTo>
                  <a:pt x="6280258" y="310226"/>
                </a:moveTo>
                <a:cubicBezTo>
                  <a:pt x="6280258" y="481559"/>
                  <a:pt x="4874374" y="620452"/>
                  <a:pt x="3140129" y="620452"/>
                </a:cubicBezTo>
                <a:cubicBezTo>
                  <a:pt x="1405884" y="620452"/>
                  <a:pt x="0" y="481559"/>
                  <a:pt x="0" y="310226"/>
                </a:cubicBezTo>
                <a:cubicBezTo>
                  <a:pt x="0" y="138893"/>
                  <a:pt x="1405884" y="0"/>
                  <a:pt x="3140129" y="0"/>
                </a:cubicBezTo>
                <a:cubicBezTo>
                  <a:pt x="4874374" y="0"/>
                  <a:pt x="6280258" y="138893"/>
                  <a:pt x="6280258" y="3102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258483" y="2946825"/>
            <a:ext cx="933873" cy="752695"/>
          </a:xfrm>
          <a:custGeom>
            <a:avLst/>
            <a:gdLst>
              <a:gd name="connsiteX0" fmla="*/ 0 w 266052"/>
              <a:gd name="connsiteY0" fmla="*/ 0 h 214436"/>
              <a:gd name="connsiteX1" fmla="*/ 149434 w 266052"/>
              <a:gd name="connsiteY1" fmla="*/ 144031 h 214436"/>
              <a:gd name="connsiteX2" fmla="*/ 238030 w 266052"/>
              <a:gd name="connsiteY2" fmla="*/ 86170 h 214436"/>
              <a:gd name="connsiteX3" fmla="*/ 266052 w 266052"/>
              <a:gd name="connsiteY3" fmla="*/ 112389 h 214436"/>
              <a:gd name="connsiteX4" fmla="*/ 138582 w 266052"/>
              <a:gd name="connsiteY4" fmla="*/ 212503 h 214436"/>
              <a:gd name="connsiteX5" fmla="*/ 11113 w 266052"/>
              <a:gd name="connsiteY5" fmla="*/ 194659 h 214436"/>
              <a:gd name="connsiteX6" fmla="*/ 0 w 266052"/>
              <a:gd name="connsiteY6" fmla="*/ 0 h 214436"/>
            </a:gdLst>
            <a:ahLst/>
            <a:cxnLst/>
            <a:rect l="l" t="t" r="r" b="b"/>
            <a:pathLst>
              <a:path w="266052" h="214436">
                <a:moveTo>
                  <a:pt x="0" y="0"/>
                </a:moveTo>
                <a:cubicBezTo>
                  <a:pt x="0" y="0"/>
                  <a:pt x="78918" y="180194"/>
                  <a:pt x="149434" y="144031"/>
                </a:cubicBezTo>
                <a:cubicBezTo>
                  <a:pt x="219951" y="107867"/>
                  <a:pt x="238030" y="86170"/>
                  <a:pt x="238030" y="86170"/>
                </a:cubicBezTo>
                <a:lnTo>
                  <a:pt x="266052" y="112389"/>
                </a:lnTo>
                <a:cubicBezTo>
                  <a:pt x="266052" y="112389"/>
                  <a:pt x="198247" y="203226"/>
                  <a:pt x="138582" y="212503"/>
                </a:cubicBezTo>
                <a:cubicBezTo>
                  <a:pt x="78918" y="221780"/>
                  <a:pt x="11113" y="194659"/>
                  <a:pt x="11113" y="1946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648182" y="3266353"/>
            <a:ext cx="376319" cy="170097"/>
          </a:xfrm>
          <a:custGeom>
            <a:avLst/>
            <a:gdLst>
              <a:gd name="connsiteX0" fmla="*/ 73883 w 107210"/>
              <a:gd name="connsiteY0" fmla="*/ 39919 h 48459"/>
              <a:gd name="connsiteX1" fmla="*/ 51684 w 107210"/>
              <a:gd name="connsiteY1" fmla="*/ 43818 h 48459"/>
              <a:gd name="connsiteX2" fmla="*/ 44661 w 107210"/>
              <a:gd name="connsiteY2" fmla="*/ 42567 h 48459"/>
              <a:gd name="connsiteX3" fmla="*/ 31986 w 107210"/>
              <a:gd name="connsiteY3" fmla="*/ 41627 h 48459"/>
              <a:gd name="connsiteX4" fmla="*/ 17336 w 107210"/>
              <a:gd name="connsiteY4" fmla="*/ 47107 h 48459"/>
              <a:gd name="connsiteX5" fmla="*/ 865 w 107210"/>
              <a:gd name="connsiteY5" fmla="*/ 41538 h 48459"/>
              <a:gd name="connsiteX6" fmla="*/ 865 w 107210"/>
              <a:gd name="connsiteY6" fmla="*/ 41538 h 48459"/>
              <a:gd name="connsiteX7" fmla="*/ 10923 w 107210"/>
              <a:gd name="connsiteY7" fmla="*/ 25809 h 48459"/>
              <a:gd name="connsiteX8" fmla="*/ 21108 w 107210"/>
              <a:gd name="connsiteY8" fmla="*/ 21802 h 48459"/>
              <a:gd name="connsiteX9" fmla="*/ 37536 w 107210"/>
              <a:gd name="connsiteY9" fmla="*/ 11674 h 48459"/>
              <a:gd name="connsiteX10" fmla="*/ 75560 w 107210"/>
              <a:gd name="connsiteY10" fmla="*/ 28 h 48459"/>
              <a:gd name="connsiteX11" fmla="*/ 100737 w 107210"/>
              <a:gd name="connsiteY11" fmla="*/ 16697 h 48459"/>
              <a:gd name="connsiteX12" fmla="*/ 102833 w 107210"/>
              <a:gd name="connsiteY12" fmla="*/ 29733 h 48459"/>
              <a:gd name="connsiteX13" fmla="*/ 63247 w 107210"/>
              <a:gd name="connsiteY13" fmla="*/ 27308 h 48459"/>
              <a:gd name="connsiteX14" fmla="*/ 60866 w 107210"/>
              <a:gd name="connsiteY14" fmla="*/ 30870 h 48459"/>
              <a:gd name="connsiteX15" fmla="*/ 74614 w 107210"/>
              <a:gd name="connsiteY15" fmla="*/ 32184 h 48459"/>
              <a:gd name="connsiteX16" fmla="*/ 84818 w 107210"/>
              <a:gd name="connsiteY16" fmla="*/ 37836 h 48459"/>
              <a:gd name="connsiteX17" fmla="*/ 73883 w 107210"/>
              <a:gd name="connsiteY17" fmla="*/ 39919 h 48459"/>
            </a:gdLst>
            <a:ahLst/>
            <a:cxnLst/>
            <a:rect l="l" t="t" r="r" b="b"/>
            <a:pathLst>
              <a:path w="107210" h="48459">
                <a:moveTo>
                  <a:pt x="73883" y="39919"/>
                </a:moveTo>
                <a:cubicBezTo>
                  <a:pt x="64587" y="41277"/>
                  <a:pt x="55417" y="43659"/>
                  <a:pt x="51684" y="43818"/>
                </a:cubicBezTo>
                <a:cubicBezTo>
                  <a:pt x="50122" y="43881"/>
                  <a:pt x="45905" y="42795"/>
                  <a:pt x="44661" y="42567"/>
                </a:cubicBezTo>
                <a:cubicBezTo>
                  <a:pt x="41003" y="41887"/>
                  <a:pt x="35447" y="40262"/>
                  <a:pt x="31986" y="41627"/>
                </a:cubicBezTo>
                <a:lnTo>
                  <a:pt x="17336" y="47107"/>
                </a:lnTo>
                <a:cubicBezTo>
                  <a:pt x="10301" y="49875"/>
                  <a:pt x="3627" y="48574"/>
                  <a:pt x="865" y="41538"/>
                </a:cubicBezTo>
                <a:lnTo>
                  <a:pt x="865" y="41538"/>
                </a:lnTo>
                <a:cubicBezTo>
                  <a:pt x="-2133" y="33918"/>
                  <a:pt x="3011" y="27905"/>
                  <a:pt x="10923" y="25809"/>
                </a:cubicBezTo>
                <a:lnTo>
                  <a:pt x="21108" y="21802"/>
                </a:lnTo>
                <a:cubicBezTo>
                  <a:pt x="27446" y="20126"/>
                  <a:pt x="32411" y="15757"/>
                  <a:pt x="37536" y="11674"/>
                </a:cubicBezTo>
                <a:cubicBezTo>
                  <a:pt x="47962" y="3368"/>
                  <a:pt x="63171" y="879"/>
                  <a:pt x="75560" y="28"/>
                </a:cubicBezTo>
                <a:cubicBezTo>
                  <a:pt x="83332" y="-505"/>
                  <a:pt x="91022" y="6632"/>
                  <a:pt x="100737" y="16697"/>
                </a:cubicBezTo>
                <a:cubicBezTo>
                  <a:pt x="105513" y="21643"/>
                  <a:pt x="111437" y="30737"/>
                  <a:pt x="102833" y="29733"/>
                </a:cubicBezTo>
                <a:cubicBezTo>
                  <a:pt x="95626" y="28895"/>
                  <a:pt x="79922" y="14633"/>
                  <a:pt x="63247" y="27308"/>
                </a:cubicBezTo>
                <a:cubicBezTo>
                  <a:pt x="62428" y="27930"/>
                  <a:pt x="60440" y="29676"/>
                  <a:pt x="60866" y="30870"/>
                </a:cubicBezTo>
                <a:cubicBezTo>
                  <a:pt x="62142" y="34413"/>
                  <a:pt x="70162" y="32000"/>
                  <a:pt x="74614" y="32184"/>
                </a:cubicBezTo>
                <a:cubicBezTo>
                  <a:pt x="80862" y="32445"/>
                  <a:pt x="84488" y="35328"/>
                  <a:pt x="84818" y="37836"/>
                </a:cubicBezTo>
                <a:cubicBezTo>
                  <a:pt x="85174" y="40471"/>
                  <a:pt x="80519" y="38947"/>
                  <a:pt x="73883" y="39919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20829" y="3041650"/>
            <a:ext cx="194017" cy="290891"/>
          </a:xfrm>
          <a:custGeom>
            <a:avLst/>
            <a:gdLst>
              <a:gd name="connsiteX0" fmla="*/ 14808 w 55274"/>
              <a:gd name="connsiteY0" fmla="*/ 82872 h 82872"/>
              <a:gd name="connsiteX1" fmla="*/ 30016 w 55274"/>
              <a:gd name="connsiteY1" fmla="*/ 70985 h 82872"/>
              <a:gd name="connsiteX2" fmla="*/ 54147 w 55274"/>
              <a:gd name="connsiteY2" fmla="*/ 39375 h 82872"/>
              <a:gd name="connsiteX3" fmla="*/ 47263 w 55274"/>
              <a:gd name="connsiteY3" fmla="*/ 9974 h 82872"/>
              <a:gd name="connsiteX4" fmla="*/ 35763 w 55274"/>
              <a:gd name="connsiteY4" fmla="*/ 3478 h 82872"/>
              <a:gd name="connsiteX5" fmla="*/ 24289 w 55274"/>
              <a:gd name="connsiteY5" fmla="*/ 41439 h 82872"/>
              <a:gd name="connsiteX6" fmla="*/ 20123 w 55274"/>
              <a:gd name="connsiteY6" fmla="*/ 42435 h 82872"/>
              <a:gd name="connsiteX7" fmla="*/ 23666 w 55274"/>
              <a:gd name="connsiteY7" fmla="*/ 29088 h 82872"/>
              <a:gd name="connsiteX8" fmla="*/ 21914 w 55274"/>
              <a:gd name="connsiteY8" fmla="*/ 17556 h 82872"/>
              <a:gd name="connsiteX9" fmla="*/ 16148 w 55274"/>
              <a:gd name="connsiteY9" fmla="*/ 27081 h 82872"/>
              <a:gd name="connsiteX10" fmla="*/ 4781 w 55274"/>
              <a:gd name="connsiteY10" fmla="*/ 46544 h 82872"/>
              <a:gd name="connsiteX11" fmla="*/ 3518 w 55274"/>
              <a:gd name="connsiteY11" fmla="*/ 53567 h 82872"/>
              <a:gd name="connsiteX12" fmla="*/ 0 w 55274"/>
              <a:gd name="connsiteY12" fmla="*/ 65778 h 82872"/>
            </a:gdLst>
            <a:ahLst/>
            <a:cxnLst/>
            <a:rect l="l" t="t" r="r" b="b"/>
            <a:pathLst>
              <a:path w="55274" h="82872">
                <a:moveTo>
                  <a:pt x="14808" y="82872"/>
                </a:moveTo>
                <a:cubicBezTo>
                  <a:pt x="18580" y="77513"/>
                  <a:pt x="24403" y="74376"/>
                  <a:pt x="30016" y="70985"/>
                </a:cubicBezTo>
                <a:cubicBezTo>
                  <a:pt x="41428" y="64095"/>
                  <a:pt x="49041" y="50697"/>
                  <a:pt x="54147" y="39375"/>
                </a:cubicBezTo>
                <a:cubicBezTo>
                  <a:pt x="57347" y="32276"/>
                  <a:pt x="53327" y="22579"/>
                  <a:pt x="47263" y="9974"/>
                </a:cubicBezTo>
                <a:cubicBezTo>
                  <a:pt x="44285" y="3783"/>
                  <a:pt x="37814" y="-4936"/>
                  <a:pt x="35763" y="3478"/>
                </a:cubicBezTo>
                <a:cubicBezTo>
                  <a:pt x="34042" y="10527"/>
                  <a:pt x="41967" y="30212"/>
                  <a:pt x="24289" y="41439"/>
                </a:cubicBezTo>
                <a:cubicBezTo>
                  <a:pt x="23419" y="41991"/>
                  <a:pt x="21088" y="43248"/>
                  <a:pt x="20123" y="42435"/>
                </a:cubicBezTo>
                <a:cubicBezTo>
                  <a:pt x="17240" y="40010"/>
                  <a:pt x="22295" y="33323"/>
                  <a:pt x="23666" y="29088"/>
                </a:cubicBezTo>
                <a:cubicBezTo>
                  <a:pt x="25590" y="23138"/>
                  <a:pt x="24149" y="18737"/>
                  <a:pt x="21914" y="17556"/>
                </a:cubicBezTo>
                <a:cubicBezTo>
                  <a:pt x="19552" y="16305"/>
                  <a:pt x="19361" y="21201"/>
                  <a:pt x="16148" y="27081"/>
                </a:cubicBezTo>
                <a:cubicBezTo>
                  <a:pt x="11646" y="35323"/>
                  <a:pt x="6223" y="43096"/>
                  <a:pt x="4781" y="46544"/>
                </a:cubicBezTo>
                <a:cubicBezTo>
                  <a:pt x="4178" y="47985"/>
                  <a:pt x="3734" y="52316"/>
                  <a:pt x="3518" y="53567"/>
                </a:cubicBezTo>
                <a:cubicBezTo>
                  <a:pt x="2883" y="57231"/>
                  <a:pt x="2477" y="63003"/>
                  <a:pt x="0" y="65778"/>
                </a:cubicBezTo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499825" y="2877683"/>
            <a:ext cx="926560" cy="1343548"/>
          </a:xfrm>
          <a:custGeom>
            <a:avLst/>
            <a:gdLst>
              <a:gd name="connsiteX0" fmla="*/ 263969 w 263969"/>
              <a:gd name="connsiteY0" fmla="*/ 382765 h 382765"/>
              <a:gd name="connsiteX1" fmla="*/ 212217 w 263969"/>
              <a:gd name="connsiteY1" fmla="*/ 19164 h 382765"/>
              <a:gd name="connsiteX2" fmla="*/ 72612 w 263969"/>
              <a:gd name="connsiteY2" fmla="*/ 0 h 382765"/>
              <a:gd name="connsiteX3" fmla="*/ 0 w 263969"/>
              <a:gd name="connsiteY3" fmla="*/ 380137 h 382765"/>
            </a:gdLst>
            <a:ahLst/>
            <a:cxnLst/>
            <a:rect l="l" t="t" r="r" b="b"/>
            <a:pathLst>
              <a:path w="263969" h="382765">
                <a:moveTo>
                  <a:pt x="263969" y="382765"/>
                </a:moveTo>
                <a:lnTo>
                  <a:pt x="212217" y="19164"/>
                </a:lnTo>
                <a:lnTo>
                  <a:pt x="72612" y="0"/>
                </a:lnTo>
                <a:lnTo>
                  <a:pt x="0" y="38013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021641" y="6154578"/>
            <a:ext cx="380327" cy="391353"/>
          </a:xfrm>
          <a:custGeom>
            <a:avLst/>
            <a:gdLst>
              <a:gd name="connsiteX0" fmla="*/ 7396 w 108352"/>
              <a:gd name="connsiteY0" fmla="*/ 12611 h 111493"/>
              <a:gd name="connsiteX1" fmla="*/ 7549 w 108352"/>
              <a:gd name="connsiteY1" fmla="*/ 53594 h 111493"/>
              <a:gd name="connsiteX2" fmla="*/ 4183 w 108352"/>
              <a:gd name="connsiteY2" fmla="*/ 78257 h 111493"/>
              <a:gd name="connsiteX3" fmla="*/ 621 w 108352"/>
              <a:gd name="connsiteY3" fmla="*/ 90881 h 111493"/>
              <a:gd name="connsiteX4" fmla="*/ 16255 w 108352"/>
              <a:gd name="connsiteY4" fmla="*/ 111493 h 111493"/>
              <a:gd name="connsiteX5" fmla="*/ 104170 w 108352"/>
              <a:gd name="connsiteY5" fmla="*/ 111487 h 111493"/>
              <a:gd name="connsiteX6" fmla="*/ 108330 w 108352"/>
              <a:gd name="connsiteY6" fmla="*/ 108128 h 111493"/>
              <a:gd name="connsiteX7" fmla="*/ 48773 w 108352"/>
              <a:gd name="connsiteY7" fmla="*/ 78073 h 111493"/>
              <a:gd name="connsiteX8" fmla="*/ 32447 w 108352"/>
              <a:gd name="connsiteY8" fmla="*/ 13945 h 111493"/>
              <a:gd name="connsiteX9" fmla="*/ 18922 w 108352"/>
              <a:gd name="connsiteY9" fmla="*/ 44 h 111493"/>
              <a:gd name="connsiteX10" fmla="*/ 18922 w 108352"/>
              <a:gd name="connsiteY10" fmla="*/ 44 h 111493"/>
              <a:gd name="connsiteX11" fmla="*/ 7396 w 108352"/>
              <a:gd name="connsiteY11" fmla="*/ 12611 h 111493"/>
            </a:gdLst>
            <a:ahLst/>
            <a:cxnLst/>
            <a:rect l="l" t="t" r="r" b="b"/>
            <a:pathLst>
              <a:path w="108352" h="111493">
                <a:moveTo>
                  <a:pt x="7396" y="12611"/>
                </a:moveTo>
                <a:lnTo>
                  <a:pt x="7549" y="53594"/>
                </a:lnTo>
                <a:cubicBezTo>
                  <a:pt x="7580" y="61932"/>
                  <a:pt x="6444" y="70231"/>
                  <a:pt x="4183" y="78257"/>
                </a:cubicBezTo>
                <a:lnTo>
                  <a:pt x="621" y="90881"/>
                </a:lnTo>
                <a:cubicBezTo>
                  <a:pt x="-2307" y="101244"/>
                  <a:pt x="5485" y="111531"/>
                  <a:pt x="16255" y="111493"/>
                </a:cubicBezTo>
                <a:cubicBezTo>
                  <a:pt x="44169" y="111392"/>
                  <a:pt x="91877" y="111468"/>
                  <a:pt x="104170" y="111487"/>
                </a:cubicBezTo>
                <a:cubicBezTo>
                  <a:pt x="106183" y="111493"/>
                  <a:pt x="108152" y="110134"/>
                  <a:pt x="108330" y="108128"/>
                </a:cubicBezTo>
                <a:cubicBezTo>
                  <a:pt x="109365" y="96164"/>
                  <a:pt x="74808" y="88150"/>
                  <a:pt x="48773" y="78073"/>
                </a:cubicBezTo>
                <a:cubicBezTo>
                  <a:pt x="28942" y="70396"/>
                  <a:pt x="30002" y="34760"/>
                  <a:pt x="32447" y="13945"/>
                </a:cubicBezTo>
                <a:cubicBezTo>
                  <a:pt x="33368" y="6083"/>
                  <a:pt x="26815" y="-610"/>
                  <a:pt x="18922" y="44"/>
                </a:cubicBezTo>
                <a:lnTo>
                  <a:pt x="18922" y="44"/>
                </a:lnTo>
                <a:cubicBezTo>
                  <a:pt x="12394" y="584"/>
                  <a:pt x="7377" y="6058"/>
                  <a:pt x="7396" y="1261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269640" y="6123430"/>
            <a:ext cx="354781" cy="422477"/>
          </a:xfrm>
          <a:custGeom>
            <a:avLst/>
            <a:gdLst>
              <a:gd name="connsiteX0" fmla="*/ 29789 w 101074"/>
              <a:gd name="connsiteY0" fmla="*/ 9991 h 120360"/>
              <a:gd name="connsiteX1" fmla="*/ 15667 w 101074"/>
              <a:gd name="connsiteY1" fmla="*/ 56873 h 120360"/>
              <a:gd name="connsiteX2" fmla="*/ 12905 w 101074"/>
              <a:gd name="connsiteY2" fmla="*/ 62702 h 120360"/>
              <a:gd name="connsiteX3" fmla="*/ 2897 w 101074"/>
              <a:gd name="connsiteY3" fmla="*/ 77568 h 120360"/>
              <a:gd name="connsiteX4" fmla="*/ 11997 w 101074"/>
              <a:gd name="connsiteY4" fmla="*/ 103221 h 120360"/>
              <a:gd name="connsiteX5" fmla="*/ 52986 w 101074"/>
              <a:gd name="connsiteY5" fmla="*/ 117160 h 120360"/>
              <a:gd name="connsiteX6" fmla="*/ 101074 w 101074"/>
              <a:gd name="connsiteY6" fmla="*/ 112690 h 120360"/>
              <a:gd name="connsiteX7" fmla="*/ 69928 w 101074"/>
              <a:gd name="connsiteY7" fmla="*/ 97075 h 120360"/>
              <a:gd name="connsiteX8" fmla="*/ 50636 w 101074"/>
              <a:gd name="connsiteY8" fmla="*/ 83410 h 120360"/>
              <a:gd name="connsiteX9" fmla="*/ 58783 w 101074"/>
              <a:gd name="connsiteY9" fmla="*/ 18093 h 120360"/>
              <a:gd name="connsiteX10" fmla="*/ 51024 w 101074"/>
              <a:gd name="connsiteY10" fmla="*/ 1349 h 120360"/>
              <a:gd name="connsiteX11" fmla="*/ 46160 w 101074"/>
              <a:gd name="connsiteY11" fmla="*/ 313 h 120360"/>
              <a:gd name="connsiteX12" fmla="*/ 29789 w 101074"/>
              <a:gd name="connsiteY12" fmla="*/ 9991 h 120360"/>
            </a:gdLst>
            <a:ahLst/>
            <a:cxnLst/>
            <a:rect l="l" t="t" r="r" b="b"/>
            <a:pathLst>
              <a:path w="101074" h="120360">
                <a:moveTo>
                  <a:pt x="29789" y="9991"/>
                </a:moveTo>
                <a:lnTo>
                  <a:pt x="15667" y="56873"/>
                </a:lnTo>
                <a:cubicBezTo>
                  <a:pt x="15045" y="58943"/>
                  <a:pt x="14111" y="60912"/>
                  <a:pt x="12905" y="62702"/>
                </a:cubicBezTo>
                <a:lnTo>
                  <a:pt x="2897" y="77568"/>
                </a:lnTo>
                <a:cubicBezTo>
                  <a:pt x="-3459" y="87003"/>
                  <a:pt x="1119" y="99900"/>
                  <a:pt x="11997" y="103221"/>
                </a:cubicBezTo>
                <a:cubicBezTo>
                  <a:pt x="11997" y="103221"/>
                  <a:pt x="32177" y="110321"/>
                  <a:pt x="52986" y="117160"/>
                </a:cubicBezTo>
                <a:cubicBezTo>
                  <a:pt x="74284" y="124157"/>
                  <a:pt x="101074" y="118309"/>
                  <a:pt x="101074" y="112690"/>
                </a:cubicBezTo>
                <a:cubicBezTo>
                  <a:pt x="101074" y="100205"/>
                  <a:pt x="89428" y="110111"/>
                  <a:pt x="69928" y="97075"/>
                </a:cubicBezTo>
                <a:cubicBezTo>
                  <a:pt x="63393" y="92706"/>
                  <a:pt x="56650" y="88134"/>
                  <a:pt x="50636" y="83410"/>
                </a:cubicBezTo>
                <a:cubicBezTo>
                  <a:pt x="33853" y="70233"/>
                  <a:pt x="48509" y="36877"/>
                  <a:pt x="58783" y="18093"/>
                </a:cubicBezTo>
                <a:cubicBezTo>
                  <a:pt x="62479" y="11337"/>
                  <a:pt x="58555" y="2955"/>
                  <a:pt x="51024" y="1349"/>
                </a:cubicBezTo>
                <a:lnTo>
                  <a:pt x="46160" y="313"/>
                </a:lnTo>
                <a:cubicBezTo>
                  <a:pt x="39016" y="-1217"/>
                  <a:pt x="31897" y="2993"/>
                  <a:pt x="29789" y="999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880503" y="4187999"/>
            <a:ext cx="553758" cy="2101428"/>
          </a:xfrm>
          <a:custGeom>
            <a:avLst/>
            <a:gdLst>
              <a:gd name="connsiteX0" fmla="*/ 0 w 157761"/>
              <a:gd name="connsiteY0" fmla="*/ 12986 h 598679"/>
              <a:gd name="connsiteX1" fmla="*/ 154699 w 157761"/>
              <a:gd name="connsiteY1" fmla="*/ 0 h 598679"/>
              <a:gd name="connsiteX2" fmla="*/ 131178 w 157761"/>
              <a:gd name="connsiteY2" fmla="*/ 316408 h 598679"/>
              <a:gd name="connsiteX3" fmla="*/ 74632 w 157761"/>
              <a:gd name="connsiteY3" fmla="*/ 594633 h 598679"/>
              <a:gd name="connsiteX4" fmla="*/ 45726 w 157761"/>
              <a:gd name="connsiteY4" fmla="*/ 597376 h 598679"/>
              <a:gd name="connsiteX5" fmla="*/ 41053 w 157761"/>
              <a:gd name="connsiteY5" fmla="*/ 430047 h 598679"/>
              <a:gd name="connsiteX6" fmla="*/ 33592 w 157761"/>
              <a:gd name="connsiteY6" fmla="*/ 228835 h 598679"/>
              <a:gd name="connsiteX7" fmla="*/ 0 w 157761"/>
              <a:gd name="connsiteY7" fmla="*/ 12986 h 598679"/>
            </a:gdLst>
            <a:ahLst/>
            <a:cxnLst/>
            <a:rect l="l" t="t" r="r" b="b"/>
            <a:pathLst>
              <a:path w="157761" h="598679">
                <a:moveTo>
                  <a:pt x="0" y="12986"/>
                </a:moveTo>
                <a:lnTo>
                  <a:pt x="154699" y="0"/>
                </a:lnTo>
                <a:cubicBezTo>
                  <a:pt x="154699" y="0"/>
                  <a:pt x="170275" y="112592"/>
                  <a:pt x="131178" y="316408"/>
                </a:cubicBezTo>
                <a:cubicBezTo>
                  <a:pt x="112840" y="411988"/>
                  <a:pt x="74632" y="594633"/>
                  <a:pt x="74632" y="594633"/>
                </a:cubicBezTo>
                <a:cubicBezTo>
                  <a:pt x="65157" y="598780"/>
                  <a:pt x="55531" y="599821"/>
                  <a:pt x="45726" y="597376"/>
                </a:cubicBezTo>
                <a:cubicBezTo>
                  <a:pt x="45726" y="597376"/>
                  <a:pt x="42825" y="516814"/>
                  <a:pt x="41053" y="430047"/>
                </a:cubicBezTo>
                <a:cubicBezTo>
                  <a:pt x="39351" y="346837"/>
                  <a:pt x="38894" y="257925"/>
                  <a:pt x="33592" y="228835"/>
                </a:cubicBezTo>
                <a:cubicBezTo>
                  <a:pt x="22752" y="169412"/>
                  <a:pt x="0" y="12986"/>
                  <a:pt x="0" y="1298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348283" y="4108745"/>
            <a:ext cx="727110" cy="2167363"/>
          </a:xfrm>
          <a:custGeom>
            <a:avLst/>
            <a:gdLst>
              <a:gd name="connsiteX0" fmla="*/ 183560 w 207147"/>
              <a:gd name="connsiteY0" fmla="*/ 37527 h 617463"/>
              <a:gd name="connsiteX1" fmla="*/ 166484 w 207147"/>
              <a:gd name="connsiteY1" fmla="*/ 371836 h 617463"/>
              <a:gd name="connsiteX2" fmla="*/ 25572 w 207147"/>
              <a:gd name="connsiteY2" fmla="*/ 617435 h 617463"/>
              <a:gd name="connsiteX3" fmla="*/ 0 w 207147"/>
              <a:gd name="connsiteY3" fmla="*/ 608494 h 617463"/>
              <a:gd name="connsiteX4" fmla="*/ 29470 w 207147"/>
              <a:gd name="connsiteY4" fmla="*/ 490168 h 617463"/>
              <a:gd name="connsiteX5" fmla="*/ 67450 w 207147"/>
              <a:gd name="connsiteY5" fmla="*/ 286758 h 617463"/>
              <a:gd name="connsiteX6" fmla="*/ 43180 w 207147"/>
              <a:gd name="connsiteY6" fmla="*/ 37121 h 617463"/>
              <a:gd name="connsiteX7" fmla="*/ 183560 w 207147"/>
              <a:gd name="connsiteY7" fmla="*/ 37527 h 617463"/>
            </a:gdLst>
            <a:ahLst/>
            <a:cxnLst/>
            <a:rect l="l" t="t" r="r" b="b"/>
            <a:pathLst>
              <a:path w="207147" h="617463">
                <a:moveTo>
                  <a:pt x="183560" y="37527"/>
                </a:moveTo>
                <a:cubicBezTo>
                  <a:pt x="199530" y="123246"/>
                  <a:pt x="235210" y="251421"/>
                  <a:pt x="166484" y="371836"/>
                </a:cubicBezTo>
                <a:cubicBezTo>
                  <a:pt x="97758" y="492251"/>
                  <a:pt x="25572" y="617435"/>
                  <a:pt x="25572" y="617435"/>
                </a:cubicBezTo>
                <a:cubicBezTo>
                  <a:pt x="16269" y="617816"/>
                  <a:pt x="7836" y="614444"/>
                  <a:pt x="0" y="608494"/>
                </a:cubicBezTo>
                <a:cubicBezTo>
                  <a:pt x="0" y="608494"/>
                  <a:pt x="12052" y="553903"/>
                  <a:pt x="29470" y="490168"/>
                </a:cubicBezTo>
                <a:cubicBezTo>
                  <a:pt x="49397" y="417251"/>
                  <a:pt x="74638" y="331481"/>
                  <a:pt x="67450" y="286758"/>
                </a:cubicBezTo>
                <a:cubicBezTo>
                  <a:pt x="53969" y="202944"/>
                  <a:pt x="38494" y="91325"/>
                  <a:pt x="43180" y="37121"/>
                </a:cubicBezTo>
                <a:cubicBezTo>
                  <a:pt x="47866" y="-17089"/>
                  <a:pt x="175158" y="-7545"/>
                  <a:pt x="183560" y="3752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90457" y="2877683"/>
            <a:ext cx="955295" cy="1420088"/>
          </a:xfrm>
          <a:custGeom>
            <a:avLst/>
            <a:gdLst>
              <a:gd name="connsiteX0" fmla="*/ 271979 w 272155"/>
              <a:gd name="connsiteY0" fmla="*/ 373507 h 404571"/>
              <a:gd name="connsiteX1" fmla="*/ 214886 w 272155"/>
              <a:gd name="connsiteY1" fmla="*/ 19164 h 404571"/>
              <a:gd name="connsiteX2" fmla="*/ 75281 w 272155"/>
              <a:gd name="connsiteY2" fmla="*/ 0 h 404571"/>
              <a:gd name="connsiteX3" fmla="*/ 256 w 272155"/>
              <a:gd name="connsiteY3" fmla="*/ 374161 h 404571"/>
              <a:gd name="connsiteX4" fmla="*/ 10448 w 272155"/>
              <a:gd name="connsiteY4" fmla="*/ 389356 h 404571"/>
              <a:gd name="connsiteX5" fmla="*/ 169299 w 272155"/>
              <a:gd name="connsiteY5" fmla="*/ 404571 h 404571"/>
              <a:gd name="connsiteX6" fmla="*/ 264505 w 272155"/>
              <a:gd name="connsiteY6" fmla="*/ 387934 h 404571"/>
              <a:gd name="connsiteX7" fmla="*/ 271979 w 272155"/>
              <a:gd name="connsiteY7" fmla="*/ 373507 h 404571"/>
            </a:gdLst>
            <a:ahLst/>
            <a:cxnLst/>
            <a:rect l="l" t="t" r="r" b="b"/>
            <a:pathLst>
              <a:path w="272155" h="404571">
                <a:moveTo>
                  <a:pt x="271979" y="373507"/>
                </a:moveTo>
                <a:lnTo>
                  <a:pt x="214886" y="19164"/>
                </a:lnTo>
                <a:lnTo>
                  <a:pt x="75281" y="0"/>
                </a:lnTo>
                <a:lnTo>
                  <a:pt x="256" y="374161"/>
                </a:lnTo>
                <a:cubicBezTo>
                  <a:pt x="-1154" y="381191"/>
                  <a:pt x="3399" y="388023"/>
                  <a:pt x="10448" y="389356"/>
                </a:cubicBezTo>
                <a:cubicBezTo>
                  <a:pt x="36438" y="394284"/>
                  <a:pt x="99138" y="404571"/>
                  <a:pt x="169299" y="404571"/>
                </a:cubicBezTo>
                <a:cubicBezTo>
                  <a:pt x="221681" y="404571"/>
                  <a:pt x="251113" y="394386"/>
                  <a:pt x="264505" y="387934"/>
                </a:cubicBezTo>
                <a:cubicBezTo>
                  <a:pt x="269934" y="385325"/>
                  <a:pt x="272938" y="379450"/>
                  <a:pt x="271979" y="3735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430736" y="2884839"/>
            <a:ext cx="477069" cy="1759506"/>
          </a:xfrm>
          <a:custGeom>
            <a:avLst/>
            <a:gdLst>
              <a:gd name="connsiteX0" fmla="*/ 135914 w 135913"/>
              <a:gd name="connsiteY0" fmla="*/ 20034 h 501268"/>
              <a:gd name="connsiteX1" fmla="*/ 122553 w 135913"/>
              <a:gd name="connsiteY1" fmla="*/ 94831 h 501268"/>
              <a:gd name="connsiteX2" fmla="*/ 95115 w 135913"/>
              <a:gd name="connsiteY2" fmla="*/ 308706 h 501268"/>
              <a:gd name="connsiteX3" fmla="*/ 108666 w 135913"/>
              <a:gd name="connsiteY3" fmla="*/ 493059 h 501268"/>
              <a:gd name="connsiteX4" fmla="*/ 176 w 135913"/>
              <a:gd name="connsiteY4" fmla="*/ 460921 h 501268"/>
              <a:gd name="connsiteX5" fmla="*/ 31520 w 135913"/>
              <a:gd name="connsiteY5" fmla="*/ 189351 h 501268"/>
              <a:gd name="connsiteX6" fmla="*/ 98887 w 135913"/>
              <a:gd name="connsiteY6" fmla="*/ 0 h 501268"/>
              <a:gd name="connsiteX7" fmla="*/ 119918 w 135913"/>
              <a:gd name="connsiteY7" fmla="*/ 2248 h 501268"/>
              <a:gd name="connsiteX8" fmla="*/ 135914 w 135913"/>
              <a:gd name="connsiteY8" fmla="*/ 20034 h 501268"/>
              <a:gd name="connsiteX9" fmla="*/ 135914 w 135913"/>
              <a:gd name="connsiteY9" fmla="*/ 20034 h 501268"/>
            </a:gdLst>
            <a:ahLst/>
            <a:cxnLst/>
            <a:rect l="l" t="t" r="r" b="b"/>
            <a:pathLst>
              <a:path w="135913" h="501268">
                <a:moveTo>
                  <a:pt x="135914" y="20034"/>
                </a:moveTo>
                <a:cubicBezTo>
                  <a:pt x="135914" y="45562"/>
                  <a:pt x="131272" y="70841"/>
                  <a:pt x="122553" y="94831"/>
                </a:cubicBezTo>
                <a:cubicBezTo>
                  <a:pt x="105497" y="141764"/>
                  <a:pt x="79913" y="230518"/>
                  <a:pt x="95115" y="308706"/>
                </a:cubicBezTo>
                <a:cubicBezTo>
                  <a:pt x="117010" y="421297"/>
                  <a:pt x="145159" y="466814"/>
                  <a:pt x="108666" y="493059"/>
                </a:cubicBezTo>
                <a:cubicBezTo>
                  <a:pt x="72179" y="519303"/>
                  <a:pt x="2196" y="475514"/>
                  <a:pt x="176" y="460921"/>
                </a:cubicBezTo>
                <a:cubicBezTo>
                  <a:pt x="-1843" y="446323"/>
                  <a:pt x="13797" y="267030"/>
                  <a:pt x="31520" y="189351"/>
                </a:cubicBezTo>
                <a:cubicBezTo>
                  <a:pt x="49243" y="111671"/>
                  <a:pt x="98887" y="0"/>
                  <a:pt x="98887" y="0"/>
                </a:cubicBezTo>
                <a:lnTo>
                  <a:pt x="119918" y="2248"/>
                </a:lnTo>
                <a:cubicBezTo>
                  <a:pt x="129011" y="3213"/>
                  <a:pt x="135914" y="10884"/>
                  <a:pt x="135914" y="20034"/>
                </a:cubicBezTo>
                <a:lnTo>
                  <a:pt x="135914" y="20034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111799" y="2926697"/>
            <a:ext cx="446831" cy="1641968"/>
          </a:xfrm>
          <a:custGeom>
            <a:avLst/>
            <a:gdLst>
              <a:gd name="connsiteX0" fmla="*/ 0 w 127298"/>
              <a:gd name="connsiteY0" fmla="*/ 0 h 467782"/>
              <a:gd name="connsiteX1" fmla="*/ 15767 w 127298"/>
              <a:gd name="connsiteY1" fmla="*/ 127508 h 467782"/>
              <a:gd name="connsiteX2" fmla="*/ 56166 w 127298"/>
              <a:gd name="connsiteY2" fmla="*/ 466191 h 467782"/>
              <a:gd name="connsiteX3" fmla="*/ 127298 w 127298"/>
              <a:gd name="connsiteY3" fmla="*/ 410673 h 467782"/>
              <a:gd name="connsiteX4" fmla="*/ 95142 w 127298"/>
              <a:gd name="connsiteY4" fmla="*/ 277749 h 467782"/>
              <a:gd name="connsiteX5" fmla="*/ 41789 w 127298"/>
              <a:gd name="connsiteY5" fmla="*/ 5734 h 467782"/>
              <a:gd name="connsiteX6" fmla="*/ 0 w 127298"/>
              <a:gd name="connsiteY6" fmla="*/ 0 h 467782"/>
            </a:gdLst>
            <a:ahLst/>
            <a:cxnLst/>
            <a:rect l="l" t="t" r="r" b="b"/>
            <a:pathLst>
              <a:path w="127298" h="467782">
                <a:moveTo>
                  <a:pt x="0" y="0"/>
                </a:moveTo>
                <a:cubicBezTo>
                  <a:pt x="0" y="0"/>
                  <a:pt x="24212" y="52330"/>
                  <a:pt x="15767" y="127508"/>
                </a:cubicBezTo>
                <a:cubicBezTo>
                  <a:pt x="7321" y="202685"/>
                  <a:pt x="-12243" y="431622"/>
                  <a:pt x="56166" y="466191"/>
                </a:cubicBezTo>
                <a:cubicBezTo>
                  <a:pt x="77825" y="477139"/>
                  <a:pt x="127298" y="428663"/>
                  <a:pt x="127298" y="410673"/>
                </a:cubicBezTo>
                <a:cubicBezTo>
                  <a:pt x="127298" y="392684"/>
                  <a:pt x="110788" y="332486"/>
                  <a:pt x="95142" y="277749"/>
                </a:cubicBezTo>
                <a:cubicBezTo>
                  <a:pt x="79496" y="223012"/>
                  <a:pt x="41789" y="5734"/>
                  <a:pt x="41789" y="57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891117" y="2357456"/>
            <a:ext cx="363251" cy="663049"/>
          </a:xfrm>
          <a:custGeom>
            <a:avLst/>
            <a:gdLst>
              <a:gd name="connsiteX0" fmla="*/ 43382 w 103487"/>
              <a:gd name="connsiteY0" fmla="*/ 0 h 188897"/>
              <a:gd name="connsiteX1" fmla="*/ 5 w 103487"/>
              <a:gd name="connsiteY1" fmla="*/ 63208 h 188897"/>
              <a:gd name="connsiteX2" fmla="*/ 12261 w 103487"/>
              <a:gd name="connsiteY2" fmla="*/ 103518 h 188897"/>
              <a:gd name="connsiteX3" fmla="*/ 15169 w 103487"/>
              <a:gd name="connsiteY3" fmla="*/ 127273 h 188897"/>
              <a:gd name="connsiteX4" fmla="*/ 8330 w 103487"/>
              <a:gd name="connsiteY4" fmla="*/ 150432 h 188897"/>
              <a:gd name="connsiteX5" fmla="*/ 28942 w 103487"/>
              <a:gd name="connsiteY5" fmla="*/ 187973 h 188897"/>
              <a:gd name="connsiteX6" fmla="*/ 51853 w 103487"/>
              <a:gd name="connsiteY6" fmla="*/ 184239 h 188897"/>
              <a:gd name="connsiteX7" fmla="*/ 58794 w 103487"/>
              <a:gd name="connsiteY7" fmla="*/ 159359 h 188897"/>
              <a:gd name="connsiteX8" fmla="*/ 57028 w 103487"/>
              <a:gd name="connsiteY8" fmla="*/ 152755 h 188897"/>
              <a:gd name="connsiteX9" fmla="*/ 68801 w 103487"/>
              <a:gd name="connsiteY9" fmla="*/ 132309 h 188897"/>
              <a:gd name="connsiteX10" fmla="*/ 102653 w 103487"/>
              <a:gd name="connsiteY10" fmla="*/ 63214 h 188897"/>
              <a:gd name="connsiteX11" fmla="*/ 43382 w 103487"/>
              <a:gd name="connsiteY11" fmla="*/ 0 h 188897"/>
            </a:gdLst>
            <a:ahLst/>
            <a:cxnLst/>
            <a:rect l="l" t="t" r="r" b="b"/>
            <a:pathLst>
              <a:path w="103487" h="188897">
                <a:moveTo>
                  <a:pt x="43382" y="0"/>
                </a:moveTo>
                <a:cubicBezTo>
                  <a:pt x="12223" y="0"/>
                  <a:pt x="602" y="22180"/>
                  <a:pt x="5" y="63208"/>
                </a:cubicBezTo>
                <a:cubicBezTo>
                  <a:pt x="-217" y="78575"/>
                  <a:pt x="6692" y="93796"/>
                  <a:pt x="12261" y="103518"/>
                </a:cubicBezTo>
                <a:cubicBezTo>
                  <a:pt x="16395" y="110737"/>
                  <a:pt x="17525" y="119291"/>
                  <a:pt x="15169" y="127273"/>
                </a:cubicBezTo>
                <a:lnTo>
                  <a:pt x="8330" y="150432"/>
                </a:lnTo>
                <a:cubicBezTo>
                  <a:pt x="3676" y="171914"/>
                  <a:pt x="13880" y="183693"/>
                  <a:pt x="28942" y="187973"/>
                </a:cubicBezTo>
                <a:cubicBezTo>
                  <a:pt x="36403" y="190093"/>
                  <a:pt x="45344" y="188449"/>
                  <a:pt x="51853" y="184239"/>
                </a:cubicBezTo>
                <a:cubicBezTo>
                  <a:pt x="59600" y="179235"/>
                  <a:pt x="60235" y="168472"/>
                  <a:pt x="58794" y="159359"/>
                </a:cubicBezTo>
                <a:lnTo>
                  <a:pt x="57028" y="152755"/>
                </a:lnTo>
                <a:cubicBezTo>
                  <a:pt x="54647" y="143859"/>
                  <a:pt x="59803" y="134270"/>
                  <a:pt x="68801" y="132309"/>
                </a:cubicBezTo>
                <a:cubicBezTo>
                  <a:pt x="92791" y="127063"/>
                  <a:pt x="96227" y="102051"/>
                  <a:pt x="102653" y="63214"/>
                </a:cubicBezTo>
                <a:cubicBezTo>
                  <a:pt x="109346" y="22720"/>
                  <a:pt x="74535" y="0"/>
                  <a:pt x="43382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852678" y="2277390"/>
            <a:ext cx="506260" cy="304559"/>
          </a:xfrm>
          <a:custGeom>
            <a:avLst/>
            <a:gdLst>
              <a:gd name="connsiteX0" fmla="*/ 126881 w 144229"/>
              <a:gd name="connsiteY0" fmla="*/ 4788 h 86766"/>
              <a:gd name="connsiteX1" fmla="*/ 109012 w 144229"/>
              <a:gd name="connsiteY1" fmla="*/ 10223 h 86766"/>
              <a:gd name="connsiteX2" fmla="*/ 88851 w 144229"/>
              <a:gd name="connsiteY2" fmla="*/ 10351 h 86766"/>
              <a:gd name="connsiteX3" fmla="*/ 53177 w 144229"/>
              <a:gd name="connsiteY3" fmla="*/ 0 h 86766"/>
              <a:gd name="connsiteX4" fmla="*/ 389 w 144229"/>
              <a:gd name="connsiteY4" fmla="*/ 43383 h 86766"/>
              <a:gd name="connsiteX5" fmla="*/ 4371 w 144229"/>
              <a:gd name="connsiteY5" fmla="*/ 65437 h 86766"/>
              <a:gd name="connsiteX6" fmla="*/ 22227 w 144229"/>
              <a:gd name="connsiteY6" fmla="*/ 81604 h 86766"/>
              <a:gd name="connsiteX7" fmla="*/ 22227 w 144229"/>
              <a:gd name="connsiteY7" fmla="*/ 81604 h 86766"/>
              <a:gd name="connsiteX8" fmla="*/ 28977 w 144229"/>
              <a:gd name="connsiteY8" fmla="*/ 86766 h 86766"/>
              <a:gd name="connsiteX9" fmla="*/ 35968 w 144229"/>
              <a:gd name="connsiteY9" fmla="*/ 79775 h 86766"/>
              <a:gd name="connsiteX10" fmla="*/ 35968 w 144229"/>
              <a:gd name="connsiteY10" fmla="*/ 79775 h 86766"/>
              <a:gd name="connsiteX11" fmla="*/ 52656 w 144229"/>
              <a:gd name="connsiteY11" fmla="*/ 59163 h 86766"/>
              <a:gd name="connsiteX12" fmla="*/ 90579 w 144229"/>
              <a:gd name="connsiteY12" fmla="*/ 59430 h 86766"/>
              <a:gd name="connsiteX13" fmla="*/ 143995 w 144229"/>
              <a:gd name="connsiteY13" fmla="*/ 25171 h 86766"/>
              <a:gd name="connsiteX14" fmla="*/ 144230 w 144229"/>
              <a:gd name="connsiteY14" fmla="*/ 20244 h 86766"/>
              <a:gd name="connsiteX15" fmla="*/ 126881 w 144229"/>
              <a:gd name="connsiteY15" fmla="*/ 4788 h 86766"/>
            </a:gdLst>
            <a:ahLst/>
            <a:cxnLst/>
            <a:rect l="l" t="t" r="r" b="b"/>
            <a:pathLst>
              <a:path w="144229" h="86766">
                <a:moveTo>
                  <a:pt x="126881" y="4788"/>
                </a:moveTo>
                <a:lnTo>
                  <a:pt x="109012" y="10223"/>
                </a:lnTo>
                <a:cubicBezTo>
                  <a:pt x="102447" y="12217"/>
                  <a:pt x="95443" y="12262"/>
                  <a:pt x="88851" y="10351"/>
                </a:cubicBezTo>
                <a:lnTo>
                  <a:pt x="53177" y="0"/>
                </a:lnTo>
                <a:cubicBezTo>
                  <a:pt x="31568" y="0"/>
                  <a:pt x="-4119" y="12205"/>
                  <a:pt x="389" y="43383"/>
                </a:cubicBezTo>
                <a:lnTo>
                  <a:pt x="4371" y="65437"/>
                </a:lnTo>
                <a:cubicBezTo>
                  <a:pt x="5958" y="74244"/>
                  <a:pt x="13305" y="80836"/>
                  <a:pt x="22227" y="81604"/>
                </a:cubicBezTo>
                <a:cubicBezTo>
                  <a:pt x="22227" y="81604"/>
                  <a:pt x="22227" y="81604"/>
                  <a:pt x="22227" y="81604"/>
                </a:cubicBezTo>
                <a:cubicBezTo>
                  <a:pt x="23053" y="84652"/>
                  <a:pt x="25821" y="86766"/>
                  <a:pt x="28977" y="86766"/>
                </a:cubicBezTo>
                <a:cubicBezTo>
                  <a:pt x="32838" y="86766"/>
                  <a:pt x="35968" y="83636"/>
                  <a:pt x="35968" y="79775"/>
                </a:cubicBezTo>
                <a:lnTo>
                  <a:pt x="35968" y="79775"/>
                </a:lnTo>
                <a:cubicBezTo>
                  <a:pt x="35968" y="69831"/>
                  <a:pt x="42954" y="61341"/>
                  <a:pt x="52656" y="59163"/>
                </a:cubicBezTo>
                <a:cubicBezTo>
                  <a:pt x="64556" y="56490"/>
                  <a:pt x="77275" y="55855"/>
                  <a:pt x="90579" y="59430"/>
                </a:cubicBezTo>
                <a:cubicBezTo>
                  <a:pt x="115375" y="66091"/>
                  <a:pt x="141518" y="50724"/>
                  <a:pt x="143995" y="25171"/>
                </a:cubicBezTo>
                <a:cubicBezTo>
                  <a:pt x="144153" y="23552"/>
                  <a:pt x="144230" y="21908"/>
                  <a:pt x="144230" y="20244"/>
                </a:cubicBezTo>
                <a:cubicBezTo>
                  <a:pt x="144236" y="9938"/>
                  <a:pt x="135721" y="2349"/>
                  <a:pt x="126881" y="47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854070" y="2521505"/>
            <a:ext cx="97356" cy="120916"/>
          </a:xfrm>
          <a:custGeom>
            <a:avLst/>
            <a:gdLst>
              <a:gd name="connsiteX0" fmla="*/ 27737 w 27736"/>
              <a:gd name="connsiteY0" fmla="*/ 17228 h 34448"/>
              <a:gd name="connsiteX1" fmla="*/ 15037 w 27736"/>
              <a:gd name="connsiteY1" fmla="*/ 34449 h 34448"/>
              <a:gd name="connsiteX2" fmla="*/ 0 w 27736"/>
              <a:gd name="connsiteY2" fmla="*/ 11855 h 34448"/>
              <a:gd name="connsiteX3" fmla="*/ 15037 w 27736"/>
              <a:gd name="connsiteY3" fmla="*/ 0 h 34448"/>
              <a:gd name="connsiteX4" fmla="*/ 27737 w 27736"/>
              <a:gd name="connsiteY4" fmla="*/ 17228 h 34448"/>
            </a:gdLst>
            <a:ahLst/>
            <a:cxnLst/>
            <a:rect l="l" t="t" r="r" b="b"/>
            <a:pathLst>
              <a:path w="27736" h="34448">
                <a:moveTo>
                  <a:pt x="27737" y="17228"/>
                </a:moveTo>
                <a:cubicBezTo>
                  <a:pt x="27737" y="26740"/>
                  <a:pt x="24193" y="34449"/>
                  <a:pt x="15037" y="34449"/>
                </a:cubicBezTo>
                <a:cubicBezTo>
                  <a:pt x="5880" y="34449"/>
                  <a:pt x="0" y="21368"/>
                  <a:pt x="0" y="11855"/>
                </a:cubicBezTo>
                <a:cubicBezTo>
                  <a:pt x="0" y="2343"/>
                  <a:pt x="5880" y="0"/>
                  <a:pt x="15037" y="0"/>
                </a:cubicBezTo>
                <a:cubicBezTo>
                  <a:pt x="24193" y="0"/>
                  <a:pt x="27737" y="7709"/>
                  <a:pt x="27737" y="17228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938122" y="2728547"/>
            <a:ext cx="183327" cy="123571"/>
          </a:xfrm>
          <a:custGeom>
            <a:avLst/>
            <a:gdLst>
              <a:gd name="connsiteX0" fmla="*/ 0 w 52228"/>
              <a:gd name="connsiteY0" fmla="*/ 0 h 35204"/>
              <a:gd name="connsiteX1" fmla="*/ 52229 w 52228"/>
              <a:gd name="connsiteY1" fmla="*/ 27654 h 35204"/>
              <a:gd name="connsiteX2" fmla="*/ 44755 w 52228"/>
              <a:gd name="connsiteY2" fmla="*/ 35204 h 35204"/>
              <a:gd name="connsiteX3" fmla="*/ 0 w 52228"/>
              <a:gd name="connsiteY3" fmla="*/ 0 h 35204"/>
            </a:gdLst>
            <a:ahLst/>
            <a:cxnLst/>
            <a:rect l="l" t="t" r="r" b="b"/>
            <a:pathLst>
              <a:path w="52228" h="35204">
                <a:moveTo>
                  <a:pt x="0" y="0"/>
                </a:moveTo>
                <a:cubicBezTo>
                  <a:pt x="0" y="0"/>
                  <a:pt x="23273" y="31991"/>
                  <a:pt x="52229" y="27654"/>
                </a:cubicBezTo>
                <a:cubicBezTo>
                  <a:pt x="52229" y="27654"/>
                  <a:pt x="46215" y="30531"/>
                  <a:pt x="44755" y="35204"/>
                </a:cubicBezTo>
                <a:cubicBezTo>
                  <a:pt x="44748" y="35204"/>
                  <a:pt x="17246" y="3317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574116" y="2884815"/>
            <a:ext cx="1180320" cy="616014"/>
          </a:xfrm>
          <a:custGeom>
            <a:avLst/>
            <a:gdLst>
              <a:gd name="connsiteX0" fmla="*/ 58039 w 336263"/>
              <a:gd name="connsiteY0" fmla="*/ 0 h 175497"/>
              <a:gd name="connsiteX1" fmla="*/ 151479 w 336263"/>
              <a:gd name="connsiteY1" fmla="*/ 104743 h 175497"/>
              <a:gd name="connsiteX2" fmla="*/ 336264 w 336263"/>
              <a:gd name="connsiteY2" fmla="*/ 124885 h 175497"/>
              <a:gd name="connsiteX3" fmla="*/ 336264 w 336263"/>
              <a:gd name="connsiteY3" fmla="*/ 158985 h 175497"/>
              <a:gd name="connsiteX4" fmla="*/ 57772 w 336263"/>
              <a:gd name="connsiteY4" fmla="*/ 151752 h 175497"/>
              <a:gd name="connsiteX5" fmla="*/ 58039 w 336263"/>
              <a:gd name="connsiteY5" fmla="*/ 0 h 175497"/>
            </a:gdLst>
            <a:ahLst/>
            <a:cxnLst/>
            <a:rect l="l" t="t" r="r" b="b"/>
            <a:pathLst>
              <a:path w="336263" h="175497">
                <a:moveTo>
                  <a:pt x="58039" y="0"/>
                </a:moveTo>
                <a:cubicBezTo>
                  <a:pt x="58039" y="0"/>
                  <a:pt x="48056" y="77622"/>
                  <a:pt x="151479" y="104743"/>
                </a:cubicBezTo>
                <a:cubicBezTo>
                  <a:pt x="254901" y="131864"/>
                  <a:pt x="336264" y="124885"/>
                  <a:pt x="336264" y="124885"/>
                </a:cubicBezTo>
                <a:lnTo>
                  <a:pt x="336264" y="158985"/>
                </a:lnTo>
                <a:cubicBezTo>
                  <a:pt x="336264" y="158985"/>
                  <a:pt x="163499" y="200571"/>
                  <a:pt x="57772" y="151752"/>
                </a:cubicBezTo>
                <a:cubicBezTo>
                  <a:pt x="-47956" y="102934"/>
                  <a:pt x="15722" y="5639"/>
                  <a:pt x="58039" y="0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3108282" y="2927901"/>
            <a:ext cx="173719" cy="297205"/>
          </a:xfrm>
          <a:custGeom>
            <a:avLst/>
            <a:gdLst>
              <a:gd name="connsiteX0" fmla="*/ 5194 w 49491"/>
              <a:gd name="connsiteY0" fmla="*/ 0 h 84671"/>
              <a:gd name="connsiteX1" fmla="*/ 49492 w 49491"/>
              <a:gd name="connsiteY1" fmla="*/ 0 h 84671"/>
              <a:gd name="connsiteX2" fmla="*/ 44748 w 49491"/>
              <a:gd name="connsiteY2" fmla="*/ 84671 h 84671"/>
              <a:gd name="connsiteX3" fmla="*/ 0 w 49491"/>
              <a:gd name="connsiteY3" fmla="*/ 83541 h 84671"/>
            </a:gdLst>
            <a:ahLst/>
            <a:cxnLst/>
            <a:rect l="l" t="t" r="r" b="b"/>
            <a:pathLst>
              <a:path w="49491" h="84671">
                <a:moveTo>
                  <a:pt x="5194" y="0"/>
                </a:moveTo>
                <a:lnTo>
                  <a:pt x="49492" y="0"/>
                </a:lnTo>
                <a:lnTo>
                  <a:pt x="44748" y="84671"/>
                </a:lnTo>
                <a:lnTo>
                  <a:pt x="0" y="835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3126137" y="2945067"/>
            <a:ext cx="137235" cy="247918"/>
          </a:xfrm>
          <a:custGeom>
            <a:avLst/>
            <a:gdLst>
              <a:gd name="connsiteX0" fmla="*/ 4064 w 39097"/>
              <a:gd name="connsiteY0" fmla="*/ 502 h 70630"/>
              <a:gd name="connsiteX1" fmla="*/ 39097 w 39097"/>
              <a:gd name="connsiteY1" fmla="*/ 0 h 70630"/>
              <a:gd name="connsiteX2" fmla="*/ 35592 w 39097"/>
              <a:gd name="connsiteY2" fmla="*/ 50292 h 70630"/>
              <a:gd name="connsiteX3" fmla="*/ 35255 w 39097"/>
              <a:gd name="connsiteY3" fmla="*/ 70631 h 70630"/>
              <a:gd name="connsiteX4" fmla="*/ 0 w 39097"/>
              <a:gd name="connsiteY4" fmla="*/ 70066 h 70630"/>
            </a:gdLst>
            <a:ahLst/>
            <a:cxnLst/>
            <a:rect l="l" t="t" r="r" b="b"/>
            <a:pathLst>
              <a:path w="39097" h="70630">
                <a:moveTo>
                  <a:pt x="4064" y="502"/>
                </a:moveTo>
                <a:lnTo>
                  <a:pt x="39097" y="0"/>
                </a:lnTo>
                <a:lnTo>
                  <a:pt x="35592" y="50292"/>
                </a:lnTo>
                <a:lnTo>
                  <a:pt x="35255" y="70631"/>
                </a:lnTo>
                <a:lnTo>
                  <a:pt x="0" y="700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3237846" y="3128961"/>
            <a:ext cx="44153" cy="77886"/>
          </a:xfrm>
          <a:custGeom>
            <a:avLst/>
            <a:gdLst>
              <a:gd name="connsiteX0" fmla="*/ 9176 w 12579"/>
              <a:gd name="connsiteY0" fmla="*/ 3457 h 22189"/>
              <a:gd name="connsiteX1" fmla="*/ 375 w 12579"/>
              <a:gd name="connsiteY1" fmla="*/ 1171 h 22189"/>
              <a:gd name="connsiteX2" fmla="*/ 10548 w 12579"/>
              <a:gd name="connsiteY2" fmla="*/ 22190 h 22189"/>
              <a:gd name="connsiteX3" fmla="*/ 12580 w 12579"/>
              <a:gd name="connsiteY3" fmla="*/ 4562 h 22189"/>
              <a:gd name="connsiteX4" fmla="*/ 9176 w 12579"/>
              <a:gd name="connsiteY4" fmla="*/ 3457 h 22189"/>
            </a:gdLst>
            <a:ahLst/>
            <a:cxnLst/>
            <a:rect l="l" t="t" r="r" b="b"/>
            <a:pathLst>
              <a:path w="12579" h="22189">
                <a:moveTo>
                  <a:pt x="9176" y="3457"/>
                </a:moveTo>
                <a:cubicBezTo>
                  <a:pt x="9176" y="3457"/>
                  <a:pt x="3086" y="-2442"/>
                  <a:pt x="375" y="1171"/>
                </a:cubicBezTo>
                <a:cubicBezTo>
                  <a:pt x="-2336" y="4791"/>
                  <a:pt x="10548" y="22190"/>
                  <a:pt x="10548" y="22190"/>
                </a:cubicBezTo>
                <a:lnTo>
                  <a:pt x="12580" y="4562"/>
                </a:lnTo>
                <a:lnTo>
                  <a:pt x="9176" y="345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3095726" y="3030766"/>
            <a:ext cx="65038" cy="129274"/>
          </a:xfrm>
          <a:custGeom>
            <a:avLst/>
            <a:gdLst>
              <a:gd name="connsiteX0" fmla="*/ 6950 w 18529"/>
              <a:gd name="connsiteY0" fmla="*/ 0 h 36829"/>
              <a:gd name="connsiteX1" fmla="*/ 18494 w 18529"/>
              <a:gd name="connsiteY1" fmla="*/ 15139 h 36829"/>
              <a:gd name="connsiteX2" fmla="*/ 2784 w 18529"/>
              <a:gd name="connsiteY2" fmla="*/ 36157 h 36829"/>
              <a:gd name="connsiteX3" fmla="*/ 6950 w 18529"/>
              <a:gd name="connsiteY3" fmla="*/ 0 h 36829"/>
            </a:gdLst>
            <a:ahLst/>
            <a:cxnLst/>
            <a:rect l="l" t="t" r="r" b="b"/>
            <a:pathLst>
              <a:path w="18529" h="36829">
                <a:moveTo>
                  <a:pt x="6950" y="0"/>
                </a:moveTo>
                <a:cubicBezTo>
                  <a:pt x="6950" y="0"/>
                  <a:pt x="19281" y="4515"/>
                  <a:pt x="18494" y="15139"/>
                </a:cubicBezTo>
                <a:cubicBezTo>
                  <a:pt x="17700" y="25762"/>
                  <a:pt x="9902" y="40113"/>
                  <a:pt x="2784" y="36157"/>
                </a:cubicBezTo>
                <a:cubicBezTo>
                  <a:pt x="-4334" y="32201"/>
                  <a:pt x="4111" y="235"/>
                  <a:pt x="6950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11849100" y="1392537"/>
            <a:ext cx="342900" cy="4758176"/>
          </a:xfrm>
          <a:custGeom>
            <a:avLst/>
            <a:gdLst>
              <a:gd name="connsiteX0" fmla="*/ 218958 w 342900"/>
              <a:gd name="connsiteY0" fmla="*/ 0 h 4758176"/>
              <a:gd name="connsiteX1" fmla="*/ 342900 w 342900"/>
              <a:gd name="connsiteY1" fmla="*/ 0 h 4758176"/>
              <a:gd name="connsiteX2" fmla="*/ 342900 w 342900"/>
              <a:gd name="connsiteY2" fmla="*/ 4758176 h 4758176"/>
              <a:gd name="connsiteX3" fmla="*/ 218958 w 342900"/>
              <a:gd name="connsiteY3" fmla="*/ 4758176 h 4758176"/>
              <a:gd name="connsiteX4" fmla="*/ 0 w 342900"/>
              <a:gd name="connsiteY4" fmla="*/ 4539218 h 4758176"/>
              <a:gd name="connsiteX5" fmla="*/ 0 w 342900"/>
              <a:gd name="connsiteY5" fmla="*/ 218958 h 4758176"/>
              <a:gd name="connsiteX6" fmla="*/ 218958 w 342900"/>
              <a:gd name="connsiteY6" fmla="*/ 0 h 4758176"/>
            </a:gdLst>
            <a:ahLst/>
            <a:cxnLst/>
            <a:rect l="l" t="t" r="r" b="b"/>
            <a:pathLst>
              <a:path w="342900" h="4758176">
                <a:moveTo>
                  <a:pt x="218958" y="0"/>
                </a:moveTo>
                <a:lnTo>
                  <a:pt x="342900" y="0"/>
                </a:lnTo>
                <a:lnTo>
                  <a:pt x="342900" y="4758176"/>
                </a:lnTo>
                <a:lnTo>
                  <a:pt x="218958" y="4758176"/>
                </a:lnTo>
                <a:cubicBezTo>
                  <a:pt x="98031" y="4758176"/>
                  <a:pt x="0" y="4660145"/>
                  <a:pt x="0" y="4539218"/>
                </a:cubicBezTo>
                <a:lnTo>
                  <a:pt x="0" y="218958"/>
                </a:lnTo>
                <a:cubicBezTo>
                  <a:pt x="0" y="98031"/>
                  <a:pt x="98031" y="0"/>
                  <a:pt x="21895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2381860" y="1488564"/>
            <a:ext cx="2022720" cy="1101151"/>
          </a:xfrm>
          <a:custGeom>
            <a:avLst/>
            <a:gdLst>
              <a:gd name="connsiteX0" fmla="*/ 1919231 w 1974814"/>
              <a:gd name="connsiteY0" fmla="*/ 1615311 h 1615310"/>
              <a:gd name="connsiteX1" fmla="*/ 55550 w 1974814"/>
              <a:gd name="connsiteY1" fmla="*/ 1615311 h 1615310"/>
              <a:gd name="connsiteX2" fmla="*/ 0 w 1974814"/>
              <a:gd name="connsiteY2" fmla="*/ 1559751 h 1615310"/>
              <a:gd name="connsiteX3" fmla="*/ 0 w 1974814"/>
              <a:gd name="connsiteY3" fmla="*/ 55560 h 1615310"/>
              <a:gd name="connsiteX4" fmla="*/ 55550 w 1974814"/>
              <a:gd name="connsiteY4" fmla="*/ 0 h 1615310"/>
              <a:gd name="connsiteX5" fmla="*/ 1919231 w 1974814"/>
              <a:gd name="connsiteY5" fmla="*/ 0 h 1615310"/>
              <a:gd name="connsiteX6" fmla="*/ 1974815 w 1974814"/>
              <a:gd name="connsiteY6" fmla="*/ 55560 h 1615310"/>
              <a:gd name="connsiteX7" fmla="*/ 1974815 w 1974814"/>
              <a:gd name="connsiteY7" fmla="*/ 1559754 h 1615310"/>
              <a:gd name="connsiteX8" fmla="*/ 1919231 w 1974814"/>
              <a:gd name="connsiteY8" fmla="*/ 1615311 h 1615310"/>
            </a:gdLst>
            <a:ahLst/>
            <a:cxnLst/>
            <a:rect l="l" t="t" r="r" b="b"/>
            <a:pathLst>
              <a:path w="1974814" h="1615310">
                <a:moveTo>
                  <a:pt x="1919231" y="1615311"/>
                </a:moveTo>
                <a:lnTo>
                  <a:pt x="55550" y="1615311"/>
                </a:lnTo>
                <a:cubicBezTo>
                  <a:pt x="24889" y="1615311"/>
                  <a:pt x="0" y="1590436"/>
                  <a:pt x="0" y="1559751"/>
                </a:cubicBezTo>
                <a:lnTo>
                  <a:pt x="0" y="55560"/>
                </a:lnTo>
                <a:cubicBezTo>
                  <a:pt x="0" y="24875"/>
                  <a:pt x="24889" y="0"/>
                  <a:pt x="55550" y="0"/>
                </a:cubicBezTo>
                <a:lnTo>
                  <a:pt x="1919231" y="0"/>
                </a:lnTo>
                <a:cubicBezTo>
                  <a:pt x="1949925" y="0"/>
                  <a:pt x="1974815" y="24875"/>
                  <a:pt x="1974815" y="55560"/>
                </a:cubicBezTo>
                <a:lnTo>
                  <a:pt x="1974815" y="1559754"/>
                </a:lnTo>
                <a:cubicBezTo>
                  <a:pt x="1974815" y="1590436"/>
                  <a:pt x="1949925" y="1615311"/>
                  <a:pt x="1919231" y="1615311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2526678" y="1614996"/>
            <a:ext cx="672669" cy="536764"/>
          </a:xfrm>
          <a:custGeom>
            <a:avLst/>
            <a:gdLst>
              <a:gd name="connsiteX0" fmla="*/ 0 w 761617"/>
              <a:gd name="connsiteY0" fmla="*/ 0 h 607741"/>
              <a:gd name="connsiteX1" fmla="*/ 761618 w 761617"/>
              <a:gd name="connsiteY1" fmla="*/ 0 h 607741"/>
              <a:gd name="connsiteX2" fmla="*/ 761618 w 761617"/>
              <a:gd name="connsiteY2" fmla="*/ 607741 h 607741"/>
              <a:gd name="connsiteX3" fmla="*/ 0 w 761617"/>
              <a:gd name="connsiteY3" fmla="*/ 607741 h 607741"/>
            </a:gdLst>
            <a:ahLst/>
            <a:cxnLst/>
            <a:rect l="l" t="t" r="r" b="b"/>
            <a:pathLst>
              <a:path w="761617" h="607741">
                <a:moveTo>
                  <a:pt x="0" y="0"/>
                </a:moveTo>
                <a:lnTo>
                  <a:pt x="761618" y="0"/>
                </a:lnTo>
                <a:lnTo>
                  <a:pt x="761618" y="607741"/>
                </a:lnTo>
                <a:lnTo>
                  <a:pt x="0" y="60774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3302201" y="1614996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3302201" y="171173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3302201" y="1808481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3302201" y="1905222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3302201" y="200196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2526677" y="2230248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526677" y="2326990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526677" y="2423736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3302202" y="2098711"/>
            <a:ext cx="513699" cy="43845"/>
          </a:xfrm>
          <a:custGeom>
            <a:avLst/>
            <a:gdLst>
              <a:gd name="connsiteX0" fmla="*/ 0 w 581626"/>
              <a:gd name="connsiteY0" fmla="*/ 0 h 49642"/>
              <a:gd name="connsiteX1" fmla="*/ 581626 w 581626"/>
              <a:gd name="connsiteY1" fmla="*/ 0 h 49642"/>
              <a:gd name="connsiteX2" fmla="*/ 581626 w 581626"/>
              <a:gd name="connsiteY2" fmla="*/ 49642 h 49642"/>
              <a:gd name="connsiteX3" fmla="*/ 0 w 581626"/>
              <a:gd name="connsiteY3" fmla="*/ 49642 h 49642"/>
            </a:gdLst>
            <a:ahLst/>
            <a:cxnLst/>
            <a:rect l="l" t="t" r="r" b="b"/>
            <a:pathLst>
              <a:path w="581626" h="49642">
                <a:moveTo>
                  <a:pt x="0" y="0"/>
                </a:moveTo>
                <a:lnTo>
                  <a:pt x="581626" y="0"/>
                </a:lnTo>
                <a:lnTo>
                  <a:pt x="581626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4920886" y="3416300"/>
            <a:ext cx="6498863" cy="3359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40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总结与展望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23570" y="1409348"/>
            <a:ext cx="5532449" cy="40434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3570" y="3062888"/>
            <a:ext cx="5532449" cy="40434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23570" y="4716428"/>
            <a:ext cx="5532449" cy="40434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5480" y="1354318"/>
            <a:ext cx="514404" cy="51440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921620"/>
            <a:ext cx="10858500" cy="836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XXXX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716059" y="1443051"/>
            <a:ext cx="413247" cy="336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00835" y="1463428"/>
            <a:ext cx="4757065" cy="296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XXX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65480" y="3007858"/>
            <a:ext cx="514404" cy="51440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3575160"/>
            <a:ext cx="10858500" cy="836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XXX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059" y="3096591"/>
            <a:ext cx="413247" cy="336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00835" y="3116968"/>
            <a:ext cx="4757065" cy="296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XXX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665480" y="4661398"/>
            <a:ext cx="514404" cy="51440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5228700"/>
            <a:ext cx="10858500" cy="836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XXX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716059" y="4750131"/>
            <a:ext cx="413247" cy="336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00835" y="4770508"/>
            <a:ext cx="4757065" cy="296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XXX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</a:rPr>
              <a:t>总结与展望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625988" y="0"/>
            <a:ext cx="3566012" cy="6858000"/>
          </a:xfrm>
          <a:custGeom>
            <a:avLst/>
            <a:gdLst>
              <a:gd name="connsiteX0" fmla="*/ 932225 w 3566012"/>
              <a:gd name="connsiteY0" fmla="*/ 0 h 6858000"/>
              <a:gd name="connsiteX1" fmla="*/ 3566012 w 3566012"/>
              <a:gd name="connsiteY1" fmla="*/ 0 h 6858000"/>
              <a:gd name="connsiteX2" fmla="*/ 3566012 w 3566012"/>
              <a:gd name="connsiteY2" fmla="*/ 6858000 h 6858000"/>
              <a:gd name="connsiteX3" fmla="*/ 932225 w 3566012"/>
              <a:gd name="connsiteY3" fmla="*/ 6858000 h 6858000"/>
              <a:gd name="connsiteX4" fmla="*/ 0 w 3566012"/>
              <a:gd name="connsiteY4" fmla="*/ 5925775 h 6858000"/>
              <a:gd name="connsiteX5" fmla="*/ 0 w 3566012"/>
              <a:gd name="connsiteY5" fmla="*/ 932225 h 6858000"/>
              <a:gd name="connsiteX6" fmla="*/ 932225 w 3566012"/>
              <a:gd name="connsiteY6" fmla="*/ 0 h 6858000"/>
            </a:gdLst>
            <a:ahLst/>
            <a:cxnLst/>
            <a:rect l="l" t="t" r="r" b="b"/>
            <a:pathLst>
              <a:path w="3566012" h="6858000">
                <a:moveTo>
                  <a:pt x="932225" y="0"/>
                </a:moveTo>
                <a:lnTo>
                  <a:pt x="3566012" y="0"/>
                </a:lnTo>
                <a:lnTo>
                  <a:pt x="3566012" y="6858000"/>
                </a:lnTo>
                <a:lnTo>
                  <a:pt x="932225" y="6858000"/>
                </a:lnTo>
                <a:cubicBezTo>
                  <a:pt x="417371" y="6858000"/>
                  <a:pt x="0" y="6440629"/>
                  <a:pt x="0" y="5925775"/>
                </a:cubicBezTo>
                <a:lnTo>
                  <a:pt x="0" y="932225"/>
                </a:lnTo>
                <a:cubicBezTo>
                  <a:pt x="0" y="417371"/>
                  <a:pt x="417371" y="0"/>
                  <a:pt x="93222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98581" y="972700"/>
            <a:ext cx="5238526" cy="4979561"/>
          </a:xfrm>
          <a:custGeom>
            <a:avLst/>
            <a:gdLst>
              <a:gd name="connsiteX0" fmla="*/ 753439 w 4708638"/>
              <a:gd name="connsiteY0" fmla="*/ 713153 h 3648252"/>
              <a:gd name="connsiteX1" fmla="*/ 2843928 w 4708638"/>
              <a:gd name="connsiteY1" fmla="*/ 107286 h 3648252"/>
              <a:gd name="connsiteX2" fmla="*/ 4698474 w 4708638"/>
              <a:gd name="connsiteY2" fmla="*/ 1863197 h 3648252"/>
              <a:gd name="connsiteX3" fmla="*/ 3704072 w 4708638"/>
              <a:gd name="connsiteY3" fmla="*/ 3247041 h 3648252"/>
              <a:gd name="connsiteX4" fmla="*/ 1136620 w 4708638"/>
              <a:gd name="connsiteY4" fmla="*/ 2584630 h 3648252"/>
              <a:gd name="connsiteX5" fmla="*/ 4497 w 4708638"/>
              <a:gd name="connsiteY5" fmla="*/ 1803308 h 3648252"/>
              <a:gd name="connsiteX6" fmla="*/ 753439 w 4708638"/>
              <a:gd name="connsiteY6" fmla="*/ 713153 h 3648252"/>
            </a:gdLst>
            <a:ahLst/>
            <a:cxnLst/>
            <a:rect l="l" t="t" r="r" b="b"/>
            <a:pathLst>
              <a:path w="4708638" h="3648252">
                <a:moveTo>
                  <a:pt x="753439" y="713153"/>
                </a:moveTo>
                <a:cubicBezTo>
                  <a:pt x="1108278" y="472094"/>
                  <a:pt x="1659973" y="-275895"/>
                  <a:pt x="2843928" y="107286"/>
                </a:cubicBezTo>
                <a:cubicBezTo>
                  <a:pt x="4027900" y="490467"/>
                  <a:pt x="4807605" y="1057051"/>
                  <a:pt x="4698474" y="1863197"/>
                </a:cubicBezTo>
                <a:cubicBezTo>
                  <a:pt x="4589309" y="2669343"/>
                  <a:pt x="3888549" y="2736248"/>
                  <a:pt x="3704072" y="3247041"/>
                </a:cubicBezTo>
                <a:cubicBezTo>
                  <a:pt x="3571173" y="3615007"/>
                  <a:pt x="1373197" y="4168233"/>
                  <a:pt x="1136620" y="2584630"/>
                </a:cubicBezTo>
                <a:cubicBezTo>
                  <a:pt x="1093076" y="2293158"/>
                  <a:pt x="56549" y="2494646"/>
                  <a:pt x="4497" y="1803308"/>
                </a:cubicBezTo>
                <a:cubicBezTo>
                  <a:pt x="-47556" y="1111963"/>
                  <a:pt x="361549" y="979383"/>
                  <a:pt x="753439" y="71315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33945" y="5790452"/>
            <a:ext cx="4937996" cy="304802"/>
          </a:xfrm>
          <a:custGeom>
            <a:avLst/>
            <a:gdLst>
              <a:gd name="connsiteX0" fmla="*/ 3327169 w 3327168"/>
              <a:gd name="connsiteY0" fmla="*/ 102686 h 205372"/>
              <a:gd name="connsiteX1" fmla="*/ 1663584 w 3327168"/>
              <a:gd name="connsiteY1" fmla="*/ 205373 h 205372"/>
              <a:gd name="connsiteX2" fmla="*/ 0 w 3327168"/>
              <a:gd name="connsiteY2" fmla="*/ 102686 h 205372"/>
              <a:gd name="connsiteX3" fmla="*/ 1663584 w 3327168"/>
              <a:gd name="connsiteY3" fmla="*/ 0 h 205372"/>
              <a:gd name="connsiteX4" fmla="*/ 3327169 w 3327168"/>
              <a:gd name="connsiteY4" fmla="*/ 102686 h 205372"/>
            </a:gdLst>
            <a:ahLst/>
            <a:cxnLst/>
            <a:rect l="l" t="t" r="r" b="b"/>
            <a:pathLst>
              <a:path w="3327168" h="205372">
                <a:moveTo>
                  <a:pt x="3327169" y="102686"/>
                </a:moveTo>
                <a:cubicBezTo>
                  <a:pt x="3327169" y="159398"/>
                  <a:pt x="2582357" y="205373"/>
                  <a:pt x="1663584" y="205373"/>
                </a:cubicBezTo>
                <a:cubicBezTo>
                  <a:pt x="744812" y="205373"/>
                  <a:pt x="0" y="159398"/>
                  <a:pt x="0" y="102686"/>
                </a:cubicBezTo>
                <a:cubicBezTo>
                  <a:pt x="0" y="45974"/>
                  <a:pt x="744812" y="0"/>
                  <a:pt x="1663584" y="0"/>
                </a:cubicBezTo>
                <a:cubicBezTo>
                  <a:pt x="2582357" y="0"/>
                  <a:pt x="3327169" y="45974"/>
                  <a:pt x="3327169" y="10268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39837" y="1190706"/>
            <a:ext cx="1744180" cy="1426662"/>
          </a:xfrm>
          <a:custGeom>
            <a:avLst/>
            <a:gdLst>
              <a:gd name="connsiteX0" fmla="*/ 1919231 w 1974814"/>
              <a:gd name="connsiteY0" fmla="*/ 1615311 h 1615310"/>
              <a:gd name="connsiteX1" fmla="*/ 55550 w 1974814"/>
              <a:gd name="connsiteY1" fmla="*/ 1615311 h 1615310"/>
              <a:gd name="connsiteX2" fmla="*/ 0 w 1974814"/>
              <a:gd name="connsiteY2" fmla="*/ 1559751 h 1615310"/>
              <a:gd name="connsiteX3" fmla="*/ 0 w 1974814"/>
              <a:gd name="connsiteY3" fmla="*/ 55560 h 1615310"/>
              <a:gd name="connsiteX4" fmla="*/ 55550 w 1974814"/>
              <a:gd name="connsiteY4" fmla="*/ 0 h 1615310"/>
              <a:gd name="connsiteX5" fmla="*/ 1919231 w 1974814"/>
              <a:gd name="connsiteY5" fmla="*/ 0 h 1615310"/>
              <a:gd name="connsiteX6" fmla="*/ 1974815 w 1974814"/>
              <a:gd name="connsiteY6" fmla="*/ 55560 h 1615310"/>
              <a:gd name="connsiteX7" fmla="*/ 1974815 w 1974814"/>
              <a:gd name="connsiteY7" fmla="*/ 1559754 h 1615310"/>
              <a:gd name="connsiteX8" fmla="*/ 1919231 w 1974814"/>
              <a:gd name="connsiteY8" fmla="*/ 1615311 h 1615310"/>
            </a:gdLst>
            <a:ahLst/>
            <a:cxnLst/>
            <a:rect l="l" t="t" r="r" b="b"/>
            <a:pathLst>
              <a:path w="1974814" h="1615310">
                <a:moveTo>
                  <a:pt x="1919231" y="1615311"/>
                </a:moveTo>
                <a:lnTo>
                  <a:pt x="55550" y="1615311"/>
                </a:lnTo>
                <a:cubicBezTo>
                  <a:pt x="24889" y="1615311"/>
                  <a:pt x="0" y="1590436"/>
                  <a:pt x="0" y="1559751"/>
                </a:cubicBezTo>
                <a:lnTo>
                  <a:pt x="0" y="55560"/>
                </a:lnTo>
                <a:cubicBezTo>
                  <a:pt x="0" y="24875"/>
                  <a:pt x="24889" y="0"/>
                  <a:pt x="55550" y="0"/>
                </a:cubicBezTo>
                <a:lnTo>
                  <a:pt x="1919231" y="0"/>
                </a:lnTo>
                <a:cubicBezTo>
                  <a:pt x="1949925" y="0"/>
                  <a:pt x="1974815" y="24875"/>
                  <a:pt x="1974815" y="55560"/>
                </a:cubicBezTo>
                <a:lnTo>
                  <a:pt x="1974815" y="1559754"/>
                </a:lnTo>
                <a:cubicBezTo>
                  <a:pt x="1974815" y="1590436"/>
                  <a:pt x="1949925" y="1615311"/>
                  <a:pt x="1919231" y="1615311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339837" y="1190706"/>
            <a:ext cx="1744180" cy="1426662"/>
          </a:xfrm>
          <a:custGeom>
            <a:avLst/>
            <a:gdLst>
              <a:gd name="connsiteX0" fmla="*/ 1919231 w 1974814"/>
              <a:gd name="connsiteY0" fmla="*/ 1615311 h 1615310"/>
              <a:gd name="connsiteX1" fmla="*/ 55550 w 1974814"/>
              <a:gd name="connsiteY1" fmla="*/ 1615311 h 1615310"/>
              <a:gd name="connsiteX2" fmla="*/ 0 w 1974814"/>
              <a:gd name="connsiteY2" fmla="*/ 1559751 h 1615310"/>
              <a:gd name="connsiteX3" fmla="*/ 0 w 1974814"/>
              <a:gd name="connsiteY3" fmla="*/ 55560 h 1615310"/>
              <a:gd name="connsiteX4" fmla="*/ 55550 w 1974814"/>
              <a:gd name="connsiteY4" fmla="*/ 0 h 1615310"/>
              <a:gd name="connsiteX5" fmla="*/ 1919231 w 1974814"/>
              <a:gd name="connsiteY5" fmla="*/ 0 h 1615310"/>
              <a:gd name="connsiteX6" fmla="*/ 1974815 w 1974814"/>
              <a:gd name="connsiteY6" fmla="*/ 55560 h 1615310"/>
              <a:gd name="connsiteX7" fmla="*/ 1974815 w 1974814"/>
              <a:gd name="connsiteY7" fmla="*/ 1559754 h 1615310"/>
              <a:gd name="connsiteX8" fmla="*/ 1919231 w 1974814"/>
              <a:gd name="connsiteY8" fmla="*/ 1615311 h 1615310"/>
            </a:gdLst>
            <a:ahLst/>
            <a:cxnLst/>
            <a:rect l="l" t="t" r="r" b="b"/>
            <a:pathLst>
              <a:path w="1974814" h="1615310">
                <a:moveTo>
                  <a:pt x="1919231" y="1615311"/>
                </a:moveTo>
                <a:lnTo>
                  <a:pt x="55550" y="1615311"/>
                </a:lnTo>
                <a:cubicBezTo>
                  <a:pt x="24889" y="1615311"/>
                  <a:pt x="0" y="1590436"/>
                  <a:pt x="0" y="1559751"/>
                </a:cubicBezTo>
                <a:lnTo>
                  <a:pt x="0" y="55560"/>
                </a:lnTo>
                <a:cubicBezTo>
                  <a:pt x="0" y="24875"/>
                  <a:pt x="24889" y="0"/>
                  <a:pt x="55550" y="0"/>
                </a:cubicBezTo>
                <a:lnTo>
                  <a:pt x="1919231" y="0"/>
                </a:lnTo>
                <a:cubicBezTo>
                  <a:pt x="1949925" y="0"/>
                  <a:pt x="1974815" y="24875"/>
                  <a:pt x="1974815" y="55560"/>
                </a:cubicBezTo>
                <a:lnTo>
                  <a:pt x="1974815" y="1559754"/>
                </a:lnTo>
                <a:cubicBezTo>
                  <a:pt x="1974815" y="1590436"/>
                  <a:pt x="1949925" y="1615311"/>
                  <a:pt x="1919231" y="1615311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484655" y="1317138"/>
            <a:ext cx="672669" cy="536764"/>
          </a:xfrm>
          <a:custGeom>
            <a:avLst/>
            <a:gdLst>
              <a:gd name="connsiteX0" fmla="*/ 0 w 761617"/>
              <a:gd name="connsiteY0" fmla="*/ 0 h 607741"/>
              <a:gd name="connsiteX1" fmla="*/ 761618 w 761617"/>
              <a:gd name="connsiteY1" fmla="*/ 0 h 607741"/>
              <a:gd name="connsiteX2" fmla="*/ 761618 w 761617"/>
              <a:gd name="connsiteY2" fmla="*/ 607741 h 607741"/>
              <a:gd name="connsiteX3" fmla="*/ 0 w 761617"/>
              <a:gd name="connsiteY3" fmla="*/ 607741 h 607741"/>
            </a:gdLst>
            <a:ahLst/>
            <a:cxnLst/>
            <a:rect l="l" t="t" r="r" b="b"/>
            <a:pathLst>
              <a:path w="761617" h="607741">
                <a:moveTo>
                  <a:pt x="0" y="0"/>
                </a:moveTo>
                <a:lnTo>
                  <a:pt x="761618" y="0"/>
                </a:lnTo>
                <a:lnTo>
                  <a:pt x="761618" y="607741"/>
                </a:lnTo>
                <a:lnTo>
                  <a:pt x="0" y="60774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84655" y="2238182"/>
            <a:ext cx="1454513" cy="252756"/>
          </a:xfrm>
          <a:custGeom>
            <a:avLst/>
            <a:gdLst>
              <a:gd name="connsiteX0" fmla="*/ 1646845 w 1646844"/>
              <a:gd name="connsiteY0" fmla="*/ 143089 h 286178"/>
              <a:gd name="connsiteX1" fmla="*/ 1646845 w 1646844"/>
              <a:gd name="connsiteY1" fmla="*/ 286179 h 286178"/>
              <a:gd name="connsiteX2" fmla="*/ 0 w 1646844"/>
              <a:gd name="connsiteY2" fmla="*/ 286179 h 286178"/>
              <a:gd name="connsiteX3" fmla="*/ 0 w 1646844"/>
              <a:gd name="connsiteY3" fmla="*/ 0 h 286178"/>
              <a:gd name="connsiteX4" fmla="*/ 1646845 w 1646844"/>
              <a:gd name="connsiteY4" fmla="*/ 0 h 286178"/>
              <a:gd name="connsiteX5" fmla="*/ 1646845 w 1646844"/>
              <a:gd name="connsiteY5" fmla="*/ 143089 h 286178"/>
            </a:gdLst>
            <a:ahLst/>
            <a:cxnLst/>
            <a:rect l="l" t="t" r="r" b="b"/>
            <a:pathLst>
              <a:path w="1646844" h="286178">
                <a:moveTo>
                  <a:pt x="1646845" y="143089"/>
                </a:moveTo>
                <a:lnTo>
                  <a:pt x="1646845" y="286179"/>
                </a:lnTo>
                <a:lnTo>
                  <a:pt x="0" y="286179"/>
                </a:lnTo>
                <a:lnTo>
                  <a:pt x="0" y="0"/>
                </a:lnTo>
                <a:lnTo>
                  <a:pt x="1646845" y="0"/>
                </a:lnTo>
                <a:lnTo>
                  <a:pt x="1646845" y="143089"/>
                </a:lnTo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260179" y="1317138"/>
            <a:ext cx="679007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260179" y="1413880"/>
            <a:ext cx="679007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260179" y="1510623"/>
            <a:ext cx="679007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260179" y="1607364"/>
            <a:ext cx="679007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260179" y="1704110"/>
            <a:ext cx="679007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484655" y="1932390"/>
            <a:ext cx="1454519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84655" y="2029132"/>
            <a:ext cx="1454519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84655" y="2125878"/>
            <a:ext cx="1454519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260179" y="1800853"/>
            <a:ext cx="513699" cy="43845"/>
          </a:xfrm>
          <a:custGeom>
            <a:avLst/>
            <a:gdLst>
              <a:gd name="connsiteX0" fmla="*/ 0 w 581626"/>
              <a:gd name="connsiteY0" fmla="*/ 0 h 49642"/>
              <a:gd name="connsiteX1" fmla="*/ 581626 w 581626"/>
              <a:gd name="connsiteY1" fmla="*/ 0 h 49642"/>
              <a:gd name="connsiteX2" fmla="*/ 581626 w 581626"/>
              <a:gd name="connsiteY2" fmla="*/ 49642 h 49642"/>
              <a:gd name="connsiteX3" fmla="*/ 0 w 581626"/>
              <a:gd name="connsiteY3" fmla="*/ 49642 h 49642"/>
            </a:gdLst>
            <a:ahLst/>
            <a:cxnLst/>
            <a:rect l="l" t="t" r="r" b="b"/>
            <a:pathLst>
              <a:path w="581626" h="49642">
                <a:moveTo>
                  <a:pt x="0" y="0"/>
                </a:moveTo>
                <a:lnTo>
                  <a:pt x="581626" y="0"/>
                </a:lnTo>
                <a:lnTo>
                  <a:pt x="581626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160204" y="2253242"/>
            <a:ext cx="2157046" cy="1764389"/>
          </a:xfrm>
          <a:custGeom>
            <a:avLst/>
            <a:gdLst>
              <a:gd name="connsiteX0" fmla="*/ 2089097 w 2144650"/>
              <a:gd name="connsiteY0" fmla="*/ 1754251 h 1754250"/>
              <a:gd name="connsiteX1" fmla="*/ 55560 w 2144650"/>
              <a:gd name="connsiteY1" fmla="*/ 1754251 h 1754250"/>
              <a:gd name="connsiteX2" fmla="*/ 0 w 2144650"/>
              <a:gd name="connsiteY2" fmla="*/ 1698690 h 1754250"/>
              <a:gd name="connsiteX3" fmla="*/ 0 w 2144650"/>
              <a:gd name="connsiteY3" fmla="*/ 55560 h 1754250"/>
              <a:gd name="connsiteX4" fmla="*/ 55560 w 2144650"/>
              <a:gd name="connsiteY4" fmla="*/ 0 h 1754250"/>
              <a:gd name="connsiteX5" fmla="*/ 2089097 w 2144650"/>
              <a:gd name="connsiteY5" fmla="*/ 0 h 1754250"/>
              <a:gd name="connsiteX6" fmla="*/ 2144650 w 2144650"/>
              <a:gd name="connsiteY6" fmla="*/ 55560 h 1754250"/>
              <a:gd name="connsiteX7" fmla="*/ 2144650 w 2144650"/>
              <a:gd name="connsiteY7" fmla="*/ 1698690 h 1754250"/>
              <a:gd name="connsiteX8" fmla="*/ 2089097 w 2144650"/>
              <a:gd name="connsiteY8" fmla="*/ 1754251 h 1754250"/>
            </a:gdLst>
            <a:ahLst/>
            <a:cxnLst/>
            <a:rect l="l" t="t" r="r" b="b"/>
            <a:pathLst>
              <a:path w="2144650" h="1754250">
                <a:moveTo>
                  <a:pt x="2089097" y="1754251"/>
                </a:moveTo>
                <a:lnTo>
                  <a:pt x="55560" y="1754251"/>
                </a:lnTo>
                <a:cubicBezTo>
                  <a:pt x="24875" y="1754251"/>
                  <a:pt x="0" y="1729375"/>
                  <a:pt x="0" y="1698690"/>
                </a:cubicBezTo>
                <a:lnTo>
                  <a:pt x="0" y="55560"/>
                </a:lnTo>
                <a:cubicBezTo>
                  <a:pt x="0" y="24875"/>
                  <a:pt x="24875" y="0"/>
                  <a:pt x="55560" y="0"/>
                </a:cubicBezTo>
                <a:lnTo>
                  <a:pt x="2089097" y="0"/>
                </a:lnTo>
                <a:cubicBezTo>
                  <a:pt x="2119795" y="0"/>
                  <a:pt x="2144650" y="24875"/>
                  <a:pt x="2144650" y="55560"/>
                </a:cubicBezTo>
                <a:lnTo>
                  <a:pt x="2144650" y="1698690"/>
                </a:lnTo>
                <a:cubicBezTo>
                  <a:pt x="2144650" y="1729375"/>
                  <a:pt x="2119795" y="1754251"/>
                  <a:pt x="2089097" y="1754251"/>
                </a:cubicBezTo>
                <a:close/>
              </a:path>
            </a:pathLst>
          </a:custGeom>
          <a:solidFill>
            <a:schemeClr val="accent3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339312" y="2864530"/>
            <a:ext cx="1798842" cy="935733"/>
          </a:xfrm>
          <a:custGeom>
            <a:avLst/>
            <a:gdLst>
              <a:gd name="connsiteX0" fmla="*/ 0 w 1788504"/>
              <a:gd name="connsiteY0" fmla="*/ 0 h 930356"/>
              <a:gd name="connsiteX1" fmla="*/ 1788504 w 1788504"/>
              <a:gd name="connsiteY1" fmla="*/ 0 h 930356"/>
              <a:gd name="connsiteX2" fmla="*/ 1788504 w 1788504"/>
              <a:gd name="connsiteY2" fmla="*/ 930357 h 930356"/>
              <a:gd name="connsiteX3" fmla="*/ 0 w 1788504"/>
              <a:gd name="connsiteY3" fmla="*/ 930357 h 930356"/>
            </a:gdLst>
            <a:ahLst/>
            <a:cxnLst/>
            <a:rect l="l" t="t" r="r" b="b"/>
            <a:pathLst>
              <a:path w="1788504" h="930356">
                <a:moveTo>
                  <a:pt x="0" y="0"/>
                </a:moveTo>
                <a:lnTo>
                  <a:pt x="1788504" y="0"/>
                </a:lnTo>
                <a:lnTo>
                  <a:pt x="1788504" y="930357"/>
                </a:lnTo>
                <a:lnTo>
                  <a:pt x="0" y="930357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298406" y="2470610"/>
            <a:ext cx="839745" cy="54225"/>
          </a:xfrm>
          <a:custGeom>
            <a:avLst/>
            <a:gdLst>
              <a:gd name="connsiteX0" fmla="*/ 0 w 834919"/>
              <a:gd name="connsiteY0" fmla="*/ 0 h 53913"/>
              <a:gd name="connsiteX1" fmla="*/ 834920 w 834919"/>
              <a:gd name="connsiteY1" fmla="*/ 0 h 53913"/>
              <a:gd name="connsiteX2" fmla="*/ 834920 w 834919"/>
              <a:gd name="connsiteY2" fmla="*/ 53913 h 53913"/>
              <a:gd name="connsiteX3" fmla="*/ 0 w 834919"/>
              <a:gd name="connsiteY3" fmla="*/ 53913 h 53913"/>
            </a:gdLst>
            <a:ahLst/>
            <a:cxnLst/>
            <a:rect l="l" t="t" r="r" b="b"/>
            <a:pathLst>
              <a:path w="834919" h="53913">
                <a:moveTo>
                  <a:pt x="0" y="0"/>
                </a:moveTo>
                <a:lnTo>
                  <a:pt x="834920" y="0"/>
                </a:lnTo>
                <a:lnTo>
                  <a:pt x="834920" y="53913"/>
                </a:lnTo>
                <a:lnTo>
                  <a:pt x="0" y="53913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298406" y="2590256"/>
            <a:ext cx="839745" cy="54225"/>
          </a:xfrm>
          <a:custGeom>
            <a:avLst/>
            <a:gdLst>
              <a:gd name="connsiteX0" fmla="*/ 0 w 834919"/>
              <a:gd name="connsiteY0" fmla="*/ 0 h 53913"/>
              <a:gd name="connsiteX1" fmla="*/ 834920 w 834919"/>
              <a:gd name="connsiteY1" fmla="*/ 0 h 53913"/>
              <a:gd name="connsiteX2" fmla="*/ 834920 w 834919"/>
              <a:gd name="connsiteY2" fmla="*/ 53913 h 53913"/>
              <a:gd name="connsiteX3" fmla="*/ 0 w 834919"/>
              <a:gd name="connsiteY3" fmla="*/ 53913 h 53913"/>
            </a:gdLst>
            <a:ahLst/>
            <a:cxnLst/>
            <a:rect l="l" t="t" r="r" b="b"/>
            <a:pathLst>
              <a:path w="834919" h="53913">
                <a:moveTo>
                  <a:pt x="0" y="0"/>
                </a:moveTo>
                <a:lnTo>
                  <a:pt x="834920" y="0"/>
                </a:lnTo>
                <a:lnTo>
                  <a:pt x="834920" y="53913"/>
                </a:lnTo>
                <a:lnTo>
                  <a:pt x="0" y="53913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298406" y="2709900"/>
            <a:ext cx="839745" cy="54225"/>
          </a:xfrm>
          <a:custGeom>
            <a:avLst/>
            <a:gdLst>
              <a:gd name="connsiteX0" fmla="*/ 0 w 834919"/>
              <a:gd name="connsiteY0" fmla="*/ 0 h 53913"/>
              <a:gd name="connsiteX1" fmla="*/ 834920 w 834919"/>
              <a:gd name="connsiteY1" fmla="*/ 0 h 53913"/>
              <a:gd name="connsiteX2" fmla="*/ 834920 w 834919"/>
              <a:gd name="connsiteY2" fmla="*/ 53913 h 53913"/>
              <a:gd name="connsiteX3" fmla="*/ 0 w 834919"/>
              <a:gd name="connsiteY3" fmla="*/ 53913 h 53913"/>
            </a:gdLst>
            <a:ahLst/>
            <a:cxnLst/>
            <a:rect l="l" t="t" r="r" b="b"/>
            <a:pathLst>
              <a:path w="834919" h="53913">
                <a:moveTo>
                  <a:pt x="0" y="0"/>
                </a:moveTo>
                <a:lnTo>
                  <a:pt x="834920" y="0"/>
                </a:lnTo>
                <a:lnTo>
                  <a:pt x="834920" y="53913"/>
                </a:lnTo>
                <a:lnTo>
                  <a:pt x="0" y="53913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339312" y="2470610"/>
            <a:ext cx="839745" cy="54225"/>
          </a:xfrm>
          <a:custGeom>
            <a:avLst/>
            <a:gdLst>
              <a:gd name="connsiteX0" fmla="*/ 0 w 834919"/>
              <a:gd name="connsiteY0" fmla="*/ 0 h 53913"/>
              <a:gd name="connsiteX1" fmla="*/ 834919 w 834919"/>
              <a:gd name="connsiteY1" fmla="*/ 0 h 53913"/>
              <a:gd name="connsiteX2" fmla="*/ 834919 w 834919"/>
              <a:gd name="connsiteY2" fmla="*/ 53913 h 53913"/>
              <a:gd name="connsiteX3" fmla="*/ 0 w 834919"/>
              <a:gd name="connsiteY3" fmla="*/ 53913 h 53913"/>
            </a:gdLst>
            <a:ahLst/>
            <a:cxnLst/>
            <a:rect l="l" t="t" r="r" b="b"/>
            <a:pathLst>
              <a:path w="834919" h="53913">
                <a:moveTo>
                  <a:pt x="0" y="0"/>
                </a:moveTo>
                <a:lnTo>
                  <a:pt x="834919" y="0"/>
                </a:lnTo>
                <a:lnTo>
                  <a:pt x="834919" y="53913"/>
                </a:lnTo>
                <a:lnTo>
                  <a:pt x="0" y="53913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339312" y="2590256"/>
            <a:ext cx="839745" cy="54225"/>
          </a:xfrm>
          <a:custGeom>
            <a:avLst/>
            <a:gdLst>
              <a:gd name="connsiteX0" fmla="*/ 0 w 834919"/>
              <a:gd name="connsiteY0" fmla="*/ 0 h 53913"/>
              <a:gd name="connsiteX1" fmla="*/ 834919 w 834919"/>
              <a:gd name="connsiteY1" fmla="*/ 0 h 53913"/>
              <a:gd name="connsiteX2" fmla="*/ 834919 w 834919"/>
              <a:gd name="connsiteY2" fmla="*/ 53913 h 53913"/>
              <a:gd name="connsiteX3" fmla="*/ 0 w 834919"/>
              <a:gd name="connsiteY3" fmla="*/ 53913 h 53913"/>
            </a:gdLst>
            <a:ahLst/>
            <a:cxnLst/>
            <a:rect l="l" t="t" r="r" b="b"/>
            <a:pathLst>
              <a:path w="834919" h="53913">
                <a:moveTo>
                  <a:pt x="0" y="0"/>
                </a:moveTo>
                <a:lnTo>
                  <a:pt x="834919" y="0"/>
                </a:lnTo>
                <a:lnTo>
                  <a:pt x="834919" y="53913"/>
                </a:lnTo>
                <a:lnTo>
                  <a:pt x="0" y="53913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339312" y="2709900"/>
            <a:ext cx="839745" cy="54225"/>
          </a:xfrm>
          <a:custGeom>
            <a:avLst/>
            <a:gdLst>
              <a:gd name="connsiteX0" fmla="*/ 0 w 834919"/>
              <a:gd name="connsiteY0" fmla="*/ 0 h 53913"/>
              <a:gd name="connsiteX1" fmla="*/ 834919 w 834919"/>
              <a:gd name="connsiteY1" fmla="*/ 0 h 53913"/>
              <a:gd name="connsiteX2" fmla="*/ 834919 w 834919"/>
              <a:gd name="connsiteY2" fmla="*/ 53913 h 53913"/>
              <a:gd name="connsiteX3" fmla="*/ 0 w 834919"/>
              <a:gd name="connsiteY3" fmla="*/ 53913 h 53913"/>
            </a:gdLst>
            <a:ahLst/>
            <a:cxnLst/>
            <a:rect l="l" t="t" r="r" b="b"/>
            <a:pathLst>
              <a:path w="834919" h="53913">
                <a:moveTo>
                  <a:pt x="0" y="0"/>
                </a:moveTo>
                <a:lnTo>
                  <a:pt x="834919" y="0"/>
                </a:lnTo>
                <a:lnTo>
                  <a:pt x="834919" y="53913"/>
                </a:lnTo>
                <a:lnTo>
                  <a:pt x="0" y="53913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261627" y="768296"/>
            <a:ext cx="2733516" cy="1088986"/>
          </a:xfrm>
          <a:custGeom>
            <a:avLst/>
            <a:gdLst>
              <a:gd name="connsiteX0" fmla="*/ 1786264 w 1841813"/>
              <a:gd name="connsiteY0" fmla="*/ 733748 h 733747"/>
              <a:gd name="connsiteX1" fmla="*/ 55584 w 1841813"/>
              <a:gd name="connsiteY1" fmla="*/ 733748 h 733747"/>
              <a:gd name="connsiteX2" fmla="*/ 0 w 1841813"/>
              <a:gd name="connsiteY2" fmla="*/ 678187 h 733747"/>
              <a:gd name="connsiteX3" fmla="*/ 0 w 1841813"/>
              <a:gd name="connsiteY3" fmla="*/ 55560 h 733747"/>
              <a:gd name="connsiteX4" fmla="*/ 55584 w 1841813"/>
              <a:gd name="connsiteY4" fmla="*/ 0 h 733747"/>
              <a:gd name="connsiteX5" fmla="*/ 1786264 w 1841813"/>
              <a:gd name="connsiteY5" fmla="*/ 0 h 733747"/>
              <a:gd name="connsiteX6" fmla="*/ 1841814 w 1841813"/>
              <a:gd name="connsiteY6" fmla="*/ 55560 h 733747"/>
              <a:gd name="connsiteX7" fmla="*/ 1841814 w 1841813"/>
              <a:gd name="connsiteY7" fmla="*/ 678187 h 733747"/>
              <a:gd name="connsiteX8" fmla="*/ 1786264 w 1841813"/>
              <a:gd name="connsiteY8" fmla="*/ 733748 h 733747"/>
            </a:gdLst>
            <a:ahLst/>
            <a:cxnLst/>
            <a:rect l="l" t="t" r="r" b="b"/>
            <a:pathLst>
              <a:path w="1841813" h="733747">
                <a:moveTo>
                  <a:pt x="1786264" y="733748"/>
                </a:moveTo>
                <a:lnTo>
                  <a:pt x="55584" y="733748"/>
                </a:lnTo>
                <a:cubicBezTo>
                  <a:pt x="24889" y="733748"/>
                  <a:pt x="0" y="708872"/>
                  <a:pt x="0" y="678187"/>
                </a:cubicBezTo>
                <a:lnTo>
                  <a:pt x="0" y="55560"/>
                </a:lnTo>
                <a:cubicBezTo>
                  <a:pt x="0" y="24875"/>
                  <a:pt x="24889" y="0"/>
                  <a:pt x="55584" y="0"/>
                </a:cubicBezTo>
                <a:lnTo>
                  <a:pt x="1786264" y="0"/>
                </a:lnTo>
                <a:cubicBezTo>
                  <a:pt x="1816959" y="0"/>
                  <a:pt x="1841814" y="24875"/>
                  <a:pt x="1841814" y="55560"/>
                </a:cubicBezTo>
                <a:lnTo>
                  <a:pt x="1841814" y="678187"/>
                </a:lnTo>
                <a:cubicBezTo>
                  <a:pt x="1841814" y="708872"/>
                  <a:pt x="1816959" y="733748"/>
                  <a:pt x="1786264" y="733748"/>
                </a:cubicBezTo>
                <a:close/>
              </a:path>
            </a:pathLst>
          </a:custGeom>
          <a:solidFill>
            <a:srgbClr val="FFBE55">
              <a:alpha val="11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261627" y="768296"/>
            <a:ext cx="2733516" cy="1088986"/>
          </a:xfrm>
          <a:custGeom>
            <a:avLst/>
            <a:gdLst>
              <a:gd name="connsiteX0" fmla="*/ 1786264 w 1841813"/>
              <a:gd name="connsiteY0" fmla="*/ 733748 h 733747"/>
              <a:gd name="connsiteX1" fmla="*/ 55584 w 1841813"/>
              <a:gd name="connsiteY1" fmla="*/ 733748 h 733747"/>
              <a:gd name="connsiteX2" fmla="*/ 0 w 1841813"/>
              <a:gd name="connsiteY2" fmla="*/ 678187 h 733747"/>
              <a:gd name="connsiteX3" fmla="*/ 0 w 1841813"/>
              <a:gd name="connsiteY3" fmla="*/ 55560 h 733747"/>
              <a:gd name="connsiteX4" fmla="*/ 55584 w 1841813"/>
              <a:gd name="connsiteY4" fmla="*/ 0 h 733747"/>
              <a:gd name="connsiteX5" fmla="*/ 1786264 w 1841813"/>
              <a:gd name="connsiteY5" fmla="*/ 0 h 733747"/>
              <a:gd name="connsiteX6" fmla="*/ 1841814 w 1841813"/>
              <a:gd name="connsiteY6" fmla="*/ 55560 h 733747"/>
              <a:gd name="connsiteX7" fmla="*/ 1841814 w 1841813"/>
              <a:gd name="connsiteY7" fmla="*/ 678187 h 733747"/>
              <a:gd name="connsiteX8" fmla="*/ 1786264 w 1841813"/>
              <a:gd name="connsiteY8" fmla="*/ 733748 h 733747"/>
            </a:gdLst>
            <a:ahLst/>
            <a:cxnLst/>
            <a:rect l="l" t="t" r="r" b="b"/>
            <a:pathLst>
              <a:path w="1841813" h="733747">
                <a:moveTo>
                  <a:pt x="1786264" y="733748"/>
                </a:moveTo>
                <a:lnTo>
                  <a:pt x="55584" y="733748"/>
                </a:lnTo>
                <a:cubicBezTo>
                  <a:pt x="24889" y="733748"/>
                  <a:pt x="0" y="708872"/>
                  <a:pt x="0" y="678187"/>
                </a:cubicBezTo>
                <a:lnTo>
                  <a:pt x="0" y="55560"/>
                </a:lnTo>
                <a:cubicBezTo>
                  <a:pt x="0" y="24875"/>
                  <a:pt x="24889" y="0"/>
                  <a:pt x="55584" y="0"/>
                </a:cubicBezTo>
                <a:lnTo>
                  <a:pt x="1786264" y="0"/>
                </a:lnTo>
                <a:cubicBezTo>
                  <a:pt x="1816959" y="0"/>
                  <a:pt x="1841814" y="24875"/>
                  <a:pt x="1841814" y="55560"/>
                </a:cubicBezTo>
                <a:lnTo>
                  <a:pt x="1841814" y="678187"/>
                </a:lnTo>
                <a:cubicBezTo>
                  <a:pt x="1841814" y="708872"/>
                  <a:pt x="1816959" y="733748"/>
                  <a:pt x="1786264" y="733748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741193" y="1002145"/>
            <a:ext cx="1026967" cy="621285"/>
          </a:xfrm>
          <a:custGeom>
            <a:avLst/>
            <a:gdLst>
              <a:gd name="connsiteX0" fmla="*/ 0 w 691959"/>
              <a:gd name="connsiteY0" fmla="*/ 0 h 418615"/>
              <a:gd name="connsiteX1" fmla="*/ 691959 w 691959"/>
              <a:gd name="connsiteY1" fmla="*/ 0 h 418615"/>
              <a:gd name="connsiteX2" fmla="*/ 691959 w 691959"/>
              <a:gd name="connsiteY2" fmla="*/ 418616 h 418615"/>
              <a:gd name="connsiteX3" fmla="*/ 0 w 691959"/>
              <a:gd name="connsiteY3" fmla="*/ 418616 h 418615"/>
            </a:gdLst>
            <a:ahLst/>
            <a:cxnLst/>
            <a:rect l="l" t="t" r="r" b="b"/>
            <a:pathLst>
              <a:path w="691959" h="418615">
                <a:moveTo>
                  <a:pt x="0" y="0"/>
                </a:moveTo>
                <a:lnTo>
                  <a:pt x="691959" y="0"/>
                </a:lnTo>
                <a:lnTo>
                  <a:pt x="691959" y="418616"/>
                </a:lnTo>
                <a:lnTo>
                  <a:pt x="0" y="418616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488602" y="1126813"/>
            <a:ext cx="1064167" cy="68716"/>
          </a:xfrm>
          <a:custGeom>
            <a:avLst/>
            <a:gdLst>
              <a:gd name="connsiteX0" fmla="*/ 0 w 717024"/>
              <a:gd name="connsiteY0" fmla="*/ 0 h 46300"/>
              <a:gd name="connsiteX1" fmla="*/ 717025 w 717024"/>
              <a:gd name="connsiteY1" fmla="*/ 0 h 46300"/>
              <a:gd name="connsiteX2" fmla="*/ 717025 w 717024"/>
              <a:gd name="connsiteY2" fmla="*/ 46301 h 46300"/>
              <a:gd name="connsiteX3" fmla="*/ 0 w 717024"/>
              <a:gd name="connsiteY3" fmla="*/ 46301 h 46300"/>
            </a:gdLst>
            <a:ahLst/>
            <a:cxnLst/>
            <a:rect l="l" t="t" r="r" b="b"/>
            <a:pathLst>
              <a:path w="717024" h="46300">
                <a:moveTo>
                  <a:pt x="0" y="0"/>
                </a:moveTo>
                <a:lnTo>
                  <a:pt x="717025" y="0"/>
                </a:lnTo>
                <a:lnTo>
                  <a:pt x="717025" y="46301"/>
                </a:lnTo>
                <a:lnTo>
                  <a:pt x="0" y="4630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488602" y="1278433"/>
            <a:ext cx="1064167" cy="68716"/>
          </a:xfrm>
          <a:custGeom>
            <a:avLst/>
            <a:gdLst>
              <a:gd name="connsiteX0" fmla="*/ 0 w 717024"/>
              <a:gd name="connsiteY0" fmla="*/ 0 h 46300"/>
              <a:gd name="connsiteX1" fmla="*/ 717025 w 717024"/>
              <a:gd name="connsiteY1" fmla="*/ 0 h 46300"/>
              <a:gd name="connsiteX2" fmla="*/ 717025 w 717024"/>
              <a:gd name="connsiteY2" fmla="*/ 46301 h 46300"/>
              <a:gd name="connsiteX3" fmla="*/ 0 w 717024"/>
              <a:gd name="connsiteY3" fmla="*/ 46301 h 46300"/>
            </a:gdLst>
            <a:ahLst/>
            <a:cxnLst/>
            <a:rect l="l" t="t" r="r" b="b"/>
            <a:pathLst>
              <a:path w="717024" h="46300">
                <a:moveTo>
                  <a:pt x="0" y="0"/>
                </a:moveTo>
                <a:lnTo>
                  <a:pt x="717025" y="0"/>
                </a:lnTo>
                <a:lnTo>
                  <a:pt x="717025" y="46301"/>
                </a:lnTo>
                <a:lnTo>
                  <a:pt x="0" y="4630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5488602" y="1430049"/>
            <a:ext cx="1064167" cy="68716"/>
          </a:xfrm>
          <a:custGeom>
            <a:avLst/>
            <a:gdLst>
              <a:gd name="connsiteX0" fmla="*/ 0 w 717024"/>
              <a:gd name="connsiteY0" fmla="*/ 0 h 46300"/>
              <a:gd name="connsiteX1" fmla="*/ 717025 w 717024"/>
              <a:gd name="connsiteY1" fmla="*/ 0 h 46300"/>
              <a:gd name="connsiteX2" fmla="*/ 717025 w 717024"/>
              <a:gd name="connsiteY2" fmla="*/ 46301 h 46300"/>
              <a:gd name="connsiteX3" fmla="*/ 0 w 717024"/>
              <a:gd name="connsiteY3" fmla="*/ 46301 h 46300"/>
            </a:gdLst>
            <a:ahLst/>
            <a:cxnLst/>
            <a:rect l="l" t="t" r="r" b="b"/>
            <a:pathLst>
              <a:path w="717024" h="46300">
                <a:moveTo>
                  <a:pt x="0" y="0"/>
                </a:moveTo>
                <a:lnTo>
                  <a:pt x="717025" y="0"/>
                </a:lnTo>
                <a:lnTo>
                  <a:pt x="717025" y="46301"/>
                </a:lnTo>
                <a:lnTo>
                  <a:pt x="0" y="4630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106110" y="5696965"/>
            <a:ext cx="1896996" cy="542087"/>
          </a:xfrm>
          <a:custGeom>
            <a:avLst/>
            <a:gdLst>
              <a:gd name="connsiteX0" fmla="*/ 719674 w 889481"/>
              <a:gd name="connsiteY0" fmla="*/ 0 h 254179"/>
              <a:gd name="connsiteX1" fmla="*/ 889482 w 889481"/>
              <a:gd name="connsiteY1" fmla="*/ 99620 h 254179"/>
              <a:gd name="connsiteX2" fmla="*/ 738620 w 889481"/>
              <a:gd name="connsiteY2" fmla="*/ 244468 h 254179"/>
              <a:gd name="connsiteX3" fmla="*/ 48318 w 889481"/>
              <a:gd name="connsiteY3" fmla="*/ 254179 h 254179"/>
              <a:gd name="connsiteX4" fmla="*/ 0 w 889481"/>
              <a:gd name="connsiteY4" fmla="*/ 128393 h 254179"/>
              <a:gd name="connsiteX5" fmla="*/ 719674 w 889481"/>
              <a:gd name="connsiteY5" fmla="*/ 0 h 254179"/>
            </a:gdLst>
            <a:ahLst/>
            <a:cxnLst/>
            <a:rect l="l" t="t" r="r" b="b"/>
            <a:pathLst>
              <a:path w="889481" h="254179">
                <a:moveTo>
                  <a:pt x="719674" y="0"/>
                </a:moveTo>
                <a:cubicBezTo>
                  <a:pt x="833354" y="0"/>
                  <a:pt x="889482" y="58450"/>
                  <a:pt x="889482" y="99620"/>
                </a:cubicBezTo>
                <a:cubicBezTo>
                  <a:pt x="889482" y="169632"/>
                  <a:pt x="846291" y="244468"/>
                  <a:pt x="738620" y="244468"/>
                </a:cubicBezTo>
                <a:cubicBezTo>
                  <a:pt x="601714" y="244468"/>
                  <a:pt x="258702" y="239816"/>
                  <a:pt x="48318" y="254179"/>
                </a:cubicBezTo>
                <a:lnTo>
                  <a:pt x="0" y="128393"/>
                </a:lnTo>
                <a:cubicBezTo>
                  <a:pt x="155242" y="53411"/>
                  <a:pt x="553363" y="0"/>
                  <a:pt x="719674" y="0"/>
                </a:cubicBez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502121" y="3367819"/>
            <a:ext cx="731863" cy="1553570"/>
          </a:xfrm>
          <a:custGeom>
            <a:avLst/>
            <a:gdLst>
              <a:gd name="connsiteX0" fmla="*/ 2483 w 343163"/>
              <a:gd name="connsiteY0" fmla="*/ 593427 h 728452"/>
              <a:gd name="connsiteX1" fmla="*/ 11998 w 343163"/>
              <a:gd name="connsiteY1" fmla="*/ 689797 h 728452"/>
              <a:gd name="connsiteX2" fmla="*/ 93639 w 343163"/>
              <a:gd name="connsiteY2" fmla="*/ 722835 h 728452"/>
              <a:gd name="connsiteX3" fmla="*/ 127482 w 343163"/>
              <a:gd name="connsiteY3" fmla="*/ 680076 h 728452"/>
              <a:gd name="connsiteX4" fmla="*/ 268910 w 343163"/>
              <a:gd name="connsiteY4" fmla="*/ 403008 h 728452"/>
              <a:gd name="connsiteX5" fmla="*/ 342749 w 343163"/>
              <a:gd name="connsiteY5" fmla="*/ 160716 h 728452"/>
              <a:gd name="connsiteX6" fmla="*/ 304254 w 343163"/>
              <a:gd name="connsiteY6" fmla="*/ 50471 h 728452"/>
              <a:gd name="connsiteX7" fmla="*/ 207058 w 343163"/>
              <a:gd name="connsiteY7" fmla="*/ 11321 h 728452"/>
              <a:gd name="connsiteX8" fmla="*/ 135162 w 343163"/>
              <a:gd name="connsiteY8" fmla="*/ 138893 h 728452"/>
              <a:gd name="connsiteX9" fmla="*/ 31287 w 343163"/>
              <a:gd name="connsiteY9" fmla="*/ 426420 h 728452"/>
              <a:gd name="connsiteX10" fmla="*/ 2483 w 343163"/>
              <a:gd name="connsiteY10" fmla="*/ 593427 h 728452"/>
            </a:gdLst>
            <a:ahLst/>
            <a:cxnLst/>
            <a:rect l="l" t="t" r="r" b="b"/>
            <a:pathLst>
              <a:path w="343163" h="728452">
                <a:moveTo>
                  <a:pt x="2483" y="593427"/>
                </a:moveTo>
                <a:cubicBezTo>
                  <a:pt x="-1024" y="625999"/>
                  <a:pt x="-2980" y="660657"/>
                  <a:pt x="11998" y="689797"/>
                </a:cubicBezTo>
                <a:cubicBezTo>
                  <a:pt x="26975" y="718937"/>
                  <a:pt x="64954" y="738668"/>
                  <a:pt x="93639" y="722835"/>
                </a:cubicBezTo>
                <a:cubicBezTo>
                  <a:pt x="109805" y="713912"/>
                  <a:pt x="119084" y="696524"/>
                  <a:pt x="127482" y="680076"/>
                </a:cubicBezTo>
                <a:cubicBezTo>
                  <a:pt x="174624" y="587719"/>
                  <a:pt x="221767" y="495362"/>
                  <a:pt x="268910" y="403008"/>
                </a:cubicBezTo>
                <a:cubicBezTo>
                  <a:pt x="307779" y="326861"/>
                  <a:pt x="347682" y="246068"/>
                  <a:pt x="342749" y="160716"/>
                </a:cubicBezTo>
                <a:cubicBezTo>
                  <a:pt x="340467" y="121287"/>
                  <a:pt x="328090" y="81964"/>
                  <a:pt x="304254" y="50471"/>
                </a:cubicBezTo>
                <a:cubicBezTo>
                  <a:pt x="283433" y="22961"/>
                  <a:pt x="238185" y="-20844"/>
                  <a:pt x="207058" y="11321"/>
                </a:cubicBezTo>
                <a:cubicBezTo>
                  <a:pt x="176061" y="43351"/>
                  <a:pt x="154785" y="99251"/>
                  <a:pt x="135162" y="138893"/>
                </a:cubicBezTo>
                <a:cubicBezTo>
                  <a:pt x="89866" y="230418"/>
                  <a:pt x="54951" y="327078"/>
                  <a:pt x="31287" y="426420"/>
                </a:cubicBezTo>
                <a:cubicBezTo>
                  <a:pt x="18188" y="481409"/>
                  <a:pt x="8534" y="537224"/>
                  <a:pt x="2483" y="593427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7580593" y="3314769"/>
            <a:ext cx="652686" cy="998564"/>
          </a:xfrm>
          <a:custGeom>
            <a:avLst/>
            <a:gdLst>
              <a:gd name="connsiteX0" fmla="*/ 305577 w 306038"/>
              <a:gd name="connsiteY0" fmla="*/ 203705 h 468216"/>
              <a:gd name="connsiteX1" fmla="*/ 262743 w 306038"/>
              <a:gd name="connsiteY1" fmla="*/ 81036 h 468216"/>
              <a:gd name="connsiteX2" fmla="*/ 191390 w 306038"/>
              <a:gd name="connsiteY2" fmla="*/ 9300 h 468216"/>
              <a:gd name="connsiteX3" fmla="*/ 74595 w 306038"/>
              <a:gd name="connsiteY3" fmla="*/ 179420 h 468216"/>
              <a:gd name="connsiteX4" fmla="*/ 0 w 306038"/>
              <a:gd name="connsiteY4" fmla="*/ 358641 h 468216"/>
              <a:gd name="connsiteX5" fmla="*/ 226000 w 306038"/>
              <a:gd name="connsiteY5" fmla="*/ 468217 h 468216"/>
              <a:gd name="connsiteX6" fmla="*/ 305577 w 306038"/>
              <a:gd name="connsiteY6" fmla="*/ 203705 h 468216"/>
            </a:gdLst>
            <a:ahLst/>
            <a:cxnLst/>
            <a:rect l="l" t="t" r="r" b="b"/>
            <a:pathLst>
              <a:path w="306038" h="468216">
                <a:moveTo>
                  <a:pt x="305577" y="203705"/>
                </a:moveTo>
                <a:cubicBezTo>
                  <a:pt x="303040" y="159832"/>
                  <a:pt x="289265" y="116078"/>
                  <a:pt x="262743" y="81036"/>
                </a:cubicBezTo>
                <a:cubicBezTo>
                  <a:pt x="239575" y="50423"/>
                  <a:pt x="226027" y="-26489"/>
                  <a:pt x="191390" y="9300"/>
                </a:cubicBezTo>
                <a:cubicBezTo>
                  <a:pt x="156899" y="44942"/>
                  <a:pt x="96425" y="135310"/>
                  <a:pt x="74595" y="179420"/>
                </a:cubicBezTo>
                <a:cubicBezTo>
                  <a:pt x="45873" y="237460"/>
                  <a:pt x="21042" y="297397"/>
                  <a:pt x="0" y="358641"/>
                </a:cubicBezTo>
                <a:lnTo>
                  <a:pt x="226000" y="468217"/>
                </a:lnTo>
                <a:cubicBezTo>
                  <a:pt x="268413" y="384976"/>
                  <a:pt x="310959" y="296782"/>
                  <a:pt x="305577" y="203705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7489275" y="4546147"/>
            <a:ext cx="1289363" cy="570147"/>
          </a:xfrm>
          <a:custGeom>
            <a:avLst/>
            <a:gdLst>
              <a:gd name="connsiteX0" fmla="*/ 15596 w 604569"/>
              <a:gd name="connsiteY0" fmla="*/ 34571 h 267336"/>
              <a:gd name="connsiteX1" fmla="*/ 113933 w 604569"/>
              <a:gd name="connsiteY1" fmla="*/ 854 h 267336"/>
              <a:gd name="connsiteX2" fmla="*/ 215899 w 604569"/>
              <a:gd name="connsiteY2" fmla="*/ 36031 h 267336"/>
              <a:gd name="connsiteX3" fmla="*/ 395310 w 604569"/>
              <a:gd name="connsiteY3" fmla="*/ 121502 h 267336"/>
              <a:gd name="connsiteX4" fmla="*/ 580459 w 604569"/>
              <a:gd name="connsiteY4" fmla="*/ 209850 h 267336"/>
              <a:gd name="connsiteX5" fmla="*/ 603752 w 604569"/>
              <a:gd name="connsiteY5" fmla="*/ 230297 h 267336"/>
              <a:gd name="connsiteX6" fmla="*/ 589932 w 604569"/>
              <a:gd name="connsiteY6" fmla="*/ 258833 h 267336"/>
              <a:gd name="connsiteX7" fmla="*/ 556792 w 604569"/>
              <a:gd name="connsiteY7" fmla="*/ 266055 h 267336"/>
              <a:gd name="connsiteX8" fmla="*/ 280756 w 604569"/>
              <a:gd name="connsiteY8" fmla="*/ 240463 h 267336"/>
              <a:gd name="connsiteX9" fmla="*/ 146937 w 604569"/>
              <a:gd name="connsiteY9" fmla="*/ 198132 h 267336"/>
              <a:gd name="connsiteX10" fmla="*/ 26278 w 604569"/>
              <a:gd name="connsiteY10" fmla="*/ 139400 h 267336"/>
              <a:gd name="connsiteX11" fmla="*/ 15596 w 604569"/>
              <a:gd name="connsiteY11" fmla="*/ 34571 h 267336"/>
            </a:gdLst>
            <a:ahLst/>
            <a:cxnLst/>
            <a:rect l="l" t="t" r="r" b="b"/>
            <a:pathLst>
              <a:path w="604569" h="267336">
                <a:moveTo>
                  <a:pt x="15596" y="34571"/>
                </a:moveTo>
                <a:cubicBezTo>
                  <a:pt x="38522" y="6647"/>
                  <a:pt x="78022" y="-3136"/>
                  <a:pt x="113933" y="854"/>
                </a:cubicBezTo>
                <a:cubicBezTo>
                  <a:pt x="149847" y="4844"/>
                  <a:pt x="183262" y="20534"/>
                  <a:pt x="215899" y="36031"/>
                </a:cubicBezTo>
                <a:cubicBezTo>
                  <a:pt x="275738" y="64445"/>
                  <a:pt x="335522" y="92974"/>
                  <a:pt x="395310" y="121502"/>
                </a:cubicBezTo>
                <a:cubicBezTo>
                  <a:pt x="457026" y="150951"/>
                  <a:pt x="518729" y="180401"/>
                  <a:pt x="580459" y="209850"/>
                </a:cubicBezTo>
                <a:cubicBezTo>
                  <a:pt x="590068" y="214437"/>
                  <a:pt x="600662" y="220104"/>
                  <a:pt x="603752" y="230297"/>
                </a:cubicBezTo>
                <a:cubicBezTo>
                  <a:pt x="607080" y="241214"/>
                  <a:pt x="599813" y="253128"/>
                  <a:pt x="589932" y="258833"/>
                </a:cubicBezTo>
                <a:cubicBezTo>
                  <a:pt x="580052" y="264534"/>
                  <a:pt x="568201" y="265461"/>
                  <a:pt x="556792" y="266055"/>
                </a:cubicBezTo>
                <a:cubicBezTo>
                  <a:pt x="464194" y="270873"/>
                  <a:pt x="370927" y="262048"/>
                  <a:pt x="280756" y="240463"/>
                </a:cubicBezTo>
                <a:cubicBezTo>
                  <a:pt x="235220" y="229564"/>
                  <a:pt x="190453" y="215421"/>
                  <a:pt x="146937" y="198132"/>
                </a:cubicBezTo>
                <a:cubicBezTo>
                  <a:pt x="109549" y="183276"/>
                  <a:pt x="56491" y="166859"/>
                  <a:pt x="26278" y="139400"/>
                </a:cubicBezTo>
                <a:cubicBezTo>
                  <a:pt x="-2594" y="113153"/>
                  <a:pt x="-9894" y="65619"/>
                  <a:pt x="15596" y="34571"/>
                </a:cubicBezTo>
                <a:close/>
              </a:path>
            </a:pathLst>
          </a:custGeom>
          <a:solidFill>
            <a:srgbClr val="F7B690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8200557" y="5047637"/>
            <a:ext cx="1286839" cy="892603"/>
          </a:xfrm>
          <a:custGeom>
            <a:avLst/>
            <a:gdLst>
              <a:gd name="connsiteX0" fmla="*/ 69672 w 603385"/>
              <a:gd name="connsiteY0" fmla="*/ 7551 h 418532"/>
              <a:gd name="connsiteX1" fmla="*/ 533696 w 603385"/>
              <a:gd name="connsiteY1" fmla="*/ 7551 h 418532"/>
              <a:gd name="connsiteX2" fmla="*/ 595595 w 603385"/>
              <a:gd name="connsiteY2" fmla="*/ 190238 h 418532"/>
              <a:gd name="connsiteX3" fmla="*/ 518382 w 603385"/>
              <a:gd name="connsiteY3" fmla="*/ 382949 h 418532"/>
              <a:gd name="connsiteX4" fmla="*/ 85010 w 603385"/>
              <a:gd name="connsiteY4" fmla="*/ 382949 h 418532"/>
              <a:gd name="connsiteX5" fmla="*/ 7779 w 603385"/>
              <a:gd name="connsiteY5" fmla="*/ 190238 h 418532"/>
              <a:gd name="connsiteX6" fmla="*/ 69672 w 603385"/>
              <a:gd name="connsiteY6" fmla="*/ 7551 h 418532"/>
            </a:gdLst>
            <a:ahLst/>
            <a:cxnLst/>
            <a:rect l="l" t="t" r="r" b="b"/>
            <a:pathLst>
              <a:path w="603385" h="418532">
                <a:moveTo>
                  <a:pt x="69672" y="7551"/>
                </a:moveTo>
                <a:cubicBezTo>
                  <a:pt x="138458" y="-2517"/>
                  <a:pt x="464937" y="-2517"/>
                  <a:pt x="533696" y="7551"/>
                </a:cubicBezTo>
                <a:cubicBezTo>
                  <a:pt x="619262" y="20073"/>
                  <a:pt x="606393" y="126535"/>
                  <a:pt x="595595" y="190238"/>
                </a:cubicBezTo>
                <a:cubicBezTo>
                  <a:pt x="583847" y="259740"/>
                  <a:pt x="569450" y="334373"/>
                  <a:pt x="518382" y="382949"/>
                </a:cubicBezTo>
                <a:cubicBezTo>
                  <a:pt x="468469" y="430394"/>
                  <a:pt x="134903" y="430394"/>
                  <a:pt x="85010" y="382949"/>
                </a:cubicBezTo>
                <a:cubicBezTo>
                  <a:pt x="33928" y="334373"/>
                  <a:pt x="19538" y="259740"/>
                  <a:pt x="7779" y="190238"/>
                </a:cubicBezTo>
                <a:cubicBezTo>
                  <a:pt x="-3002" y="126535"/>
                  <a:pt x="-15874" y="20073"/>
                  <a:pt x="69672" y="755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9003010" y="5160212"/>
            <a:ext cx="1992074" cy="857994"/>
          </a:xfrm>
          <a:custGeom>
            <a:avLst/>
            <a:gdLst>
              <a:gd name="connsiteX0" fmla="*/ 891334 w 934062"/>
              <a:gd name="connsiteY0" fmla="*/ 246717 h 402304"/>
              <a:gd name="connsiteX1" fmla="*/ 919550 w 934062"/>
              <a:gd name="connsiteY1" fmla="*/ 392417 h 402304"/>
              <a:gd name="connsiteX2" fmla="*/ 47114 w 934062"/>
              <a:gd name="connsiteY2" fmla="*/ 358707 h 402304"/>
              <a:gd name="connsiteX3" fmla="*/ 171186 w 934062"/>
              <a:gd name="connsiteY3" fmla="*/ 9033 h 402304"/>
              <a:gd name="connsiteX4" fmla="*/ 306428 w 934062"/>
              <a:gd name="connsiteY4" fmla="*/ 19841 h 402304"/>
              <a:gd name="connsiteX5" fmla="*/ 891334 w 934062"/>
              <a:gd name="connsiteY5" fmla="*/ 246717 h 402304"/>
            </a:gdLst>
            <a:ahLst/>
            <a:cxnLst/>
            <a:rect l="l" t="t" r="r" b="b"/>
            <a:pathLst>
              <a:path w="934062" h="402304">
                <a:moveTo>
                  <a:pt x="891334" y="246717"/>
                </a:moveTo>
                <a:cubicBezTo>
                  <a:pt x="927258" y="286318"/>
                  <a:pt x="950687" y="351271"/>
                  <a:pt x="919550" y="392417"/>
                </a:cubicBezTo>
                <a:cubicBezTo>
                  <a:pt x="893202" y="427292"/>
                  <a:pt x="156109" y="358707"/>
                  <a:pt x="47114" y="358707"/>
                </a:cubicBezTo>
                <a:cubicBezTo>
                  <a:pt x="-30337" y="259983"/>
                  <a:pt x="-27281" y="110069"/>
                  <a:pt x="171186" y="9033"/>
                </a:cubicBezTo>
                <a:cubicBezTo>
                  <a:pt x="213663" y="-12583"/>
                  <a:pt x="260283" y="10137"/>
                  <a:pt x="306428" y="19841"/>
                </a:cubicBezTo>
                <a:cubicBezTo>
                  <a:pt x="439938" y="47932"/>
                  <a:pt x="802135" y="148346"/>
                  <a:pt x="891334" y="2467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7180537" y="4184625"/>
            <a:ext cx="1677063" cy="1741955"/>
          </a:xfrm>
          <a:custGeom>
            <a:avLst/>
            <a:gdLst>
              <a:gd name="connsiteX0" fmla="*/ 152116 w 786357"/>
              <a:gd name="connsiteY0" fmla="*/ 635 h 816784"/>
              <a:gd name="connsiteX1" fmla="*/ 14127 w 786357"/>
              <a:gd name="connsiteY1" fmla="*/ 63451 h 816784"/>
              <a:gd name="connsiteX2" fmla="*/ 15332 w 786357"/>
              <a:gd name="connsiteY2" fmla="*/ 189899 h 816784"/>
              <a:gd name="connsiteX3" fmla="*/ 91965 w 786357"/>
              <a:gd name="connsiteY3" fmla="*/ 295628 h 816784"/>
              <a:gd name="connsiteX4" fmla="*/ 590711 w 786357"/>
              <a:gd name="connsiteY4" fmla="*/ 806665 h 816784"/>
              <a:gd name="connsiteX5" fmla="*/ 749331 w 786357"/>
              <a:gd name="connsiteY5" fmla="*/ 530422 h 816784"/>
              <a:gd name="connsiteX6" fmla="*/ 152116 w 786357"/>
              <a:gd name="connsiteY6" fmla="*/ 635 h 816784"/>
            </a:gdLst>
            <a:ahLst/>
            <a:cxnLst/>
            <a:rect l="l" t="t" r="r" b="b"/>
            <a:pathLst>
              <a:path w="786357" h="816784">
                <a:moveTo>
                  <a:pt x="152116" y="635"/>
                </a:moveTo>
                <a:cubicBezTo>
                  <a:pt x="98858" y="-3997"/>
                  <a:pt x="40058" y="16702"/>
                  <a:pt x="14127" y="63451"/>
                </a:cubicBezTo>
                <a:cubicBezTo>
                  <a:pt x="-7078" y="101674"/>
                  <a:pt x="-2531" y="150002"/>
                  <a:pt x="15332" y="189899"/>
                </a:cubicBezTo>
                <a:cubicBezTo>
                  <a:pt x="33196" y="229793"/>
                  <a:pt x="62811" y="263058"/>
                  <a:pt x="91965" y="295628"/>
                </a:cubicBezTo>
                <a:cubicBezTo>
                  <a:pt x="513433" y="766439"/>
                  <a:pt x="520251" y="787763"/>
                  <a:pt x="590711" y="806665"/>
                </a:cubicBezTo>
                <a:cubicBezTo>
                  <a:pt x="710792" y="838882"/>
                  <a:pt x="855779" y="806170"/>
                  <a:pt x="749331" y="530422"/>
                </a:cubicBezTo>
                <a:cubicBezTo>
                  <a:pt x="732184" y="485975"/>
                  <a:pt x="284407" y="12145"/>
                  <a:pt x="152116" y="63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7987408" y="5755041"/>
            <a:ext cx="349871" cy="488411"/>
          </a:xfrm>
          <a:custGeom>
            <a:avLst/>
            <a:gdLst>
              <a:gd name="connsiteX0" fmla="*/ 148817 w 164051"/>
              <a:gd name="connsiteY0" fmla="*/ 227124 h 229011"/>
              <a:gd name="connsiteX1" fmla="*/ 0 w 164051"/>
              <a:gd name="connsiteY1" fmla="*/ 43194 h 229011"/>
              <a:gd name="connsiteX2" fmla="*/ 122577 w 164051"/>
              <a:gd name="connsiteY2" fmla="*/ 0 h 229011"/>
              <a:gd name="connsiteX3" fmla="*/ 148817 w 164051"/>
              <a:gd name="connsiteY3" fmla="*/ 227124 h 229011"/>
            </a:gdLst>
            <a:ahLst/>
            <a:cxnLst/>
            <a:rect l="l" t="t" r="r" b="b"/>
            <a:pathLst>
              <a:path w="164051" h="229011">
                <a:moveTo>
                  <a:pt x="148817" y="227124"/>
                </a:moveTo>
                <a:cubicBezTo>
                  <a:pt x="120760" y="210758"/>
                  <a:pt x="65125" y="138434"/>
                  <a:pt x="0" y="43194"/>
                </a:cubicBezTo>
                <a:lnTo>
                  <a:pt x="122577" y="0"/>
                </a:lnTo>
                <a:cubicBezTo>
                  <a:pt x="162651" y="142203"/>
                  <a:pt x="178236" y="244305"/>
                  <a:pt x="148817" y="227124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7180475" y="4161429"/>
            <a:ext cx="1068353" cy="1729528"/>
          </a:xfrm>
          <a:custGeom>
            <a:avLst/>
            <a:gdLst>
              <a:gd name="connsiteX0" fmla="*/ 45394 w 500939"/>
              <a:gd name="connsiteY0" fmla="*/ 19375 h 810957"/>
              <a:gd name="connsiteX1" fmla="*/ 253568 w 500939"/>
              <a:gd name="connsiteY1" fmla="*/ 89461 h 810957"/>
              <a:gd name="connsiteX2" fmla="*/ 500940 w 500939"/>
              <a:gd name="connsiteY2" fmla="*/ 747231 h 810957"/>
              <a:gd name="connsiteX3" fmla="*/ 360312 w 500939"/>
              <a:gd name="connsiteY3" fmla="*/ 810958 h 810957"/>
              <a:gd name="connsiteX4" fmla="*/ 27830 w 500939"/>
              <a:gd name="connsiteY4" fmla="*/ 224645 h 810957"/>
              <a:gd name="connsiteX5" fmla="*/ 45394 w 500939"/>
              <a:gd name="connsiteY5" fmla="*/ 19375 h 810957"/>
            </a:gdLst>
            <a:ahLst/>
            <a:cxnLst/>
            <a:rect l="l" t="t" r="r" b="b"/>
            <a:pathLst>
              <a:path w="500939" h="810957">
                <a:moveTo>
                  <a:pt x="45394" y="19375"/>
                </a:moveTo>
                <a:cubicBezTo>
                  <a:pt x="120166" y="-16692"/>
                  <a:pt x="193872" y="-7290"/>
                  <a:pt x="253568" y="89461"/>
                </a:cubicBezTo>
                <a:cubicBezTo>
                  <a:pt x="334062" y="219915"/>
                  <a:pt x="442065" y="538314"/>
                  <a:pt x="500940" y="747231"/>
                </a:cubicBezTo>
                <a:lnTo>
                  <a:pt x="360312" y="810958"/>
                </a:lnTo>
                <a:cubicBezTo>
                  <a:pt x="271296" y="607809"/>
                  <a:pt x="95800" y="344326"/>
                  <a:pt x="27830" y="224645"/>
                </a:cubicBezTo>
                <a:cubicBezTo>
                  <a:pt x="-10292" y="157537"/>
                  <a:pt x="-13589" y="47825"/>
                  <a:pt x="45394" y="19375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8794703" y="5956103"/>
            <a:ext cx="432834" cy="251768"/>
          </a:xfrm>
          <a:custGeom>
            <a:avLst/>
            <a:gdLst>
              <a:gd name="connsiteX0" fmla="*/ 142071 w 202951"/>
              <a:gd name="connsiteY0" fmla="*/ 0 h 118051"/>
              <a:gd name="connsiteX1" fmla="*/ 202952 w 202951"/>
              <a:gd name="connsiteY1" fmla="*/ 113766 h 118051"/>
              <a:gd name="connsiteX2" fmla="*/ 8017 w 202951"/>
              <a:gd name="connsiteY2" fmla="*/ 108027 h 118051"/>
              <a:gd name="connsiteX3" fmla="*/ 142071 w 202951"/>
              <a:gd name="connsiteY3" fmla="*/ 0 h 118051"/>
            </a:gdLst>
            <a:ahLst/>
            <a:cxnLst/>
            <a:rect l="l" t="t" r="r" b="b"/>
            <a:pathLst>
              <a:path w="202951" h="118051">
                <a:moveTo>
                  <a:pt x="142071" y="0"/>
                </a:moveTo>
                <a:lnTo>
                  <a:pt x="202952" y="113766"/>
                </a:lnTo>
                <a:cubicBezTo>
                  <a:pt x="112021" y="119776"/>
                  <a:pt x="38882" y="120794"/>
                  <a:pt x="8017" y="108027"/>
                </a:cubicBezTo>
                <a:cubicBezTo>
                  <a:pt x="-22984" y="95159"/>
                  <a:pt x="38916" y="49829"/>
                  <a:pt x="142071" y="0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9097698" y="5682279"/>
            <a:ext cx="1896996" cy="542087"/>
          </a:xfrm>
          <a:custGeom>
            <a:avLst/>
            <a:gdLst>
              <a:gd name="connsiteX0" fmla="*/ 719674 w 889481"/>
              <a:gd name="connsiteY0" fmla="*/ 0 h 254179"/>
              <a:gd name="connsiteX1" fmla="*/ 889482 w 889481"/>
              <a:gd name="connsiteY1" fmla="*/ 99620 h 254179"/>
              <a:gd name="connsiteX2" fmla="*/ 738620 w 889481"/>
              <a:gd name="connsiteY2" fmla="*/ 244468 h 254179"/>
              <a:gd name="connsiteX3" fmla="*/ 48318 w 889481"/>
              <a:gd name="connsiteY3" fmla="*/ 254179 h 254179"/>
              <a:gd name="connsiteX4" fmla="*/ 0 w 889481"/>
              <a:gd name="connsiteY4" fmla="*/ 128393 h 254179"/>
              <a:gd name="connsiteX5" fmla="*/ 719674 w 889481"/>
              <a:gd name="connsiteY5" fmla="*/ 0 h 254179"/>
            </a:gdLst>
            <a:ahLst/>
            <a:cxnLst/>
            <a:rect l="l" t="t" r="r" b="b"/>
            <a:pathLst>
              <a:path w="889481" h="254179">
                <a:moveTo>
                  <a:pt x="719674" y="0"/>
                </a:moveTo>
                <a:cubicBezTo>
                  <a:pt x="833354" y="0"/>
                  <a:pt x="889482" y="58450"/>
                  <a:pt x="889482" y="99620"/>
                </a:cubicBezTo>
                <a:cubicBezTo>
                  <a:pt x="889482" y="169632"/>
                  <a:pt x="846291" y="244468"/>
                  <a:pt x="738620" y="244468"/>
                </a:cubicBezTo>
                <a:cubicBezTo>
                  <a:pt x="601714" y="244468"/>
                  <a:pt x="258702" y="239816"/>
                  <a:pt x="48318" y="254179"/>
                </a:cubicBezTo>
                <a:lnTo>
                  <a:pt x="0" y="128393"/>
                </a:lnTo>
                <a:cubicBezTo>
                  <a:pt x="155242" y="53411"/>
                  <a:pt x="553363" y="0"/>
                  <a:pt x="719674" y="0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8715778" y="6013088"/>
            <a:ext cx="679850" cy="582046"/>
          </a:xfrm>
          <a:custGeom>
            <a:avLst/>
            <a:gdLst>
              <a:gd name="connsiteX0" fmla="*/ 0 w 318774"/>
              <a:gd name="connsiteY0" fmla="*/ 65349 h 272915"/>
              <a:gd name="connsiteX1" fmla="*/ 55924 w 318774"/>
              <a:gd name="connsiteY1" fmla="*/ 8407 h 272915"/>
              <a:gd name="connsiteX2" fmla="*/ 96500 w 318774"/>
              <a:gd name="connsiteY2" fmla="*/ 2359 h 272915"/>
              <a:gd name="connsiteX3" fmla="*/ 120098 w 318774"/>
              <a:gd name="connsiteY3" fmla="*/ 41479 h 272915"/>
              <a:gd name="connsiteX4" fmla="*/ 145327 w 318774"/>
              <a:gd name="connsiteY4" fmla="*/ 62904 h 272915"/>
              <a:gd name="connsiteX5" fmla="*/ 165190 w 318774"/>
              <a:gd name="connsiteY5" fmla="*/ 36182 h 272915"/>
              <a:gd name="connsiteX6" fmla="*/ 250282 w 318774"/>
              <a:gd name="connsiteY6" fmla="*/ 184191 h 272915"/>
              <a:gd name="connsiteX7" fmla="*/ 304643 w 318774"/>
              <a:gd name="connsiteY7" fmla="*/ 213596 h 272915"/>
              <a:gd name="connsiteX8" fmla="*/ 318667 w 318774"/>
              <a:gd name="connsiteY8" fmla="*/ 241575 h 272915"/>
              <a:gd name="connsiteX9" fmla="*/ 298599 w 318774"/>
              <a:gd name="connsiteY9" fmla="*/ 272915 h 272915"/>
              <a:gd name="connsiteX10" fmla="*/ 179519 w 318774"/>
              <a:gd name="connsiteY10" fmla="*/ 215124 h 272915"/>
              <a:gd name="connsiteX11" fmla="*/ 0 w 318774"/>
              <a:gd name="connsiteY11" fmla="*/ 65349 h 272915"/>
              <a:gd name="connsiteX12" fmla="*/ 0 w 318774"/>
              <a:gd name="connsiteY12" fmla="*/ 65349 h 272915"/>
            </a:gdLst>
            <a:ahLst/>
            <a:cxnLst/>
            <a:rect l="l" t="t" r="r" b="b"/>
            <a:pathLst>
              <a:path w="318774" h="272915">
                <a:moveTo>
                  <a:pt x="0" y="65349"/>
                </a:moveTo>
                <a:cubicBezTo>
                  <a:pt x="4176" y="62769"/>
                  <a:pt x="35483" y="16590"/>
                  <a:pt x="55924" y="8407"/>
                </a:cubicBezTo>
                <a:cubicBezTo>
                  <a:pt x="67774" y="3663"/>
                  <a:pt x="83767" y="-3865"/>
                  <a:pt x="96500" y="2359"/>
                </a:cubicBezTo>
                <a:cubicBezTo>
                  <a:pt x="110897" y="9425"/>
                  <a:pt x="111576" y="29425"/>
                  <a:pt x="120098" y="41479"/>
                </a:cubicBezTo>
                <a:cubicBezTo>
                  <a:pt x="126550" y="50545"/>
                  <a:pt x="135310" y="57981"/>
                  <a:pt x="145327" y="62904"/>
                </a:cubicBezTo>
                <a:lnTo>
                  <a:pt x="165190" y="36182"/>
                </a:lnTo>
                <a:cubicBezTo>
                  <a:pt x="235579" y="68711"/>
                  <a:pt x="179655" y="150542"/>
                  <a:pt x="250282" y="184191"/>
                </a:cubicBezTo>
                <a:cubicBezTo>
                  <a:pt x="268957" y="193121"/>
                  <a:pt x="289499" y="199097"/>
                  <a:pt x="304643" y="213596"/>
                </a:cubicBezTo>
                <a:cubicBezTo>
                  <a:pt x="312385" y="221066"/>
                  <a:pt x="317851" y="230845"/>
                  <a:pt x="318667" y="241575"/>
                </a:cubicBezTo>
                <a:cubicBezTo>
                  <a:pt x="319889" y="258179"/>
                  <a:pt x="310585" y="268229"/>
                  <a:pt x="298599" y="272915"/>
                </a:cubicBezTo>
                <a:lnTo>
                  <a:pt x="179519" y="215124"/>
                </a:lnTo>
                <a:cubicBezTo>
                  <a:pt x="108350" y="180592"/>
                  <a:pt x="46722" y="129184"/>
                  <a:pt x="0" y="65349"/>
                </a:cubicBezTo>
                <a:lnTo>
                  <a:pt x="0" y="65349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976596" y="5958443"/>
            <a:ext cx="387575" cy="333632"/>
          </a:xfrm>
          <a:custGeom>
            <a:avLst/>
            <a:gdLst>
              <a:gd name="connsiteX0" fmla="*/ 49 w 181730"/>
              <a:gd name="connsiteY0" fmla="*/ 137795 h 156436"/>
              <a:gd name="connsiteX1" fmla="*/ 15233 w 181730"/>
              <a:gd name="connsiteY1" fmla="*/ 98985 h 156436"/>
              <a:gd name="connsiteX2" fmla="*/ 52648 w 181730"/>
              <a:gd name="connsiteY2" fmla="*/ 16905 h 156436"/>
              <a:gd name="connsiteX3" fmla="*/ 124215 w 181730"/>
              <a:gd name="connsiteY3" fmla="*/ 26240 h 156436"/>
              <a:gd name="connsiteX4" fmla="*/ 145287 w 181730"/>
              <a:gd name="connsiteY4" fmla="*/ 45438 h 156436"/>
              <a:gd name="connsiteX5" fmla="*/ 165303 w 181730"/>
              <a:gd name="connsiteY5" fmla="*/ 41397 h 156436"/>
              <a:gd name="connsiteX6" fmla="*/ 173694 w 181730"/>
              <a:gd name="connsiteY6" fmla="*/ 77695 h 156436"/>
              <a:gd name="connsiteX7" fmla="*/ 180573 w 181730"/>
              <a:gd name="connsiteY7" fmla="*/ 141870 h 156436"/>
              <a:gd name="connsiteX8" fmla="*/ 181731 w 181730"/>
              <a:gd name="connsiteY8" fmla="*/ 156436 h 156436"/>
              <a:gd name="connsiteX9" fmla="*/ 3943 w 181730"/>
              <a:gd name="connsiteY9" fmla="*/ 156436 h 156436"/>
              <a:gd name="connsiteX10" fmla="*/ 49 w 181730"/>
              <a:gd name="connsiteY10" fmla="*/ 137795 h 156436"/>
            </a:gdLst>
            <a:ahLst/>
            <a:cxnLst/>
            <a:rect l="l" t="t" r="r" b="b"/>
            <a:pathLst>
              <a:path w="181730" h="156436">
                <a:moveTo>
                  <a:pt x="49" y="137795"/>
                </a:moveTo>
                <a:cubicBezTo>
                  <a:pt x="-692" y="118984"/>
                  <a:pt x="7155" y="103365"/>
                  <a:pt x="15233" y="98985"/>
                </a:cubicBezTo>
                <a:cubicBezTo>
                  <a:pt x="23311" y="94604"/>
                  <a:pt x="35922" y="63060"/>
                  <a:pt x="52648" y="16905"/>
                </a:cubicBezTo>
                <a:cubicBezTo>
                  <a:pt x="60298" y="-4214"/>
                  <a:pt x="102925" y="-10116"/>
                  <a:pt x="124215" y="26240"/>
                </a:cubicBezTo>
                <a:cubicBezTo>
                  <a:pt x="131125" y="38036"/>
                  <a:pt x="137539" y="45675"/>
                  <a:pt x="145287" y="45438"/>
                </a:cubicBezTo>
                <a:cubicBezTo>
                  <a:pt x="151783" y="45200"/>
                  <a:pt x="159059" y="33927"/>
                  <a:pt x="165303" y="41397"/>
                </a:cubicBezTo>
                <a:cubicBezTo>
                  <a:pt x="170811" y="47984"/>
                  <a:pt x="172298" y="65335"/>
                  <a:pt x="173694" y="77695"/>
                </a:cubicBezTo>
                <a:cubicBezTo>
                  <a:pt x="176101" y="99018"/>
                  <a:pt x="178281" y="120478"/>
                  <a:pt x="180573" y="141870"/>
                </a:cubicBezTo>
                <a:cubicBezTo>
                  <a:pt x="181082" y="146623"/>
                  <a:pt x="181578" y="151581"/>
                  <a:pt x="181731" y="156436"/>
                </a:cubicBezTo>
                <a:lnTo>
                  <a:pt x="3943" y="156436"/>
                </a:lnTo>
                <a:cubicBezTo>
                  <a:pt x="1811" y="151207"/>
                  <a:pt x="327" y="144858"/>
                  <a:pt x="49" y="137795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9453969" y="3367819"/>
            <a:ext cx="731846" cy="1553570"/>
          </a:xfrm>
          <a:custGeom>
            <a:avLst/>
            <a:gdLst>
              <a:gd name="connsiteX0" fmla="*/ 340675 w 343155"/>
              <a:gd name="connsiteY0" fmla="*/ 593427 h 728452"/>
              <a:gd name="connsiteX1" fmla="*/ 331168 w 343155"/>
              <a:gd name="connsiteY1" fmla="*/ 689797 h 728452"/>
              <a:gd name="connsiteX2" fmla="*/ 249506 w 343155"/>
              <a:gd name="connsiteY2" fmla="*/ 722835 h 728452"/>
              <a:gd name="connsiteX3" fmla="*/ 215687 w 343155"/>
              <a:gd name="connsiteY3" fmla="*/ 680076 h 728452"/>
              <a:gd name="connsiteX4" fmla="*/ 74265 w 343155"/>
              <a:gd name="connsiteY4" fmla="*/ 403008 h 728452"/>
              <a:gd name="connsiteX5" fmla="*/ 414 w 343155"/>
              <a:gd name="connsiteY5" fmla="*/ 160716 h 728452"/>
              <a:gd name="connsiteX6" fmla="*/ 38918 w 343155"/>
              <a:gd name="connsiteY6" fmla="*/ 50471 h 728452"/>
              <a:gd name="connsiteX7" fmla="*/ 136097 w 343155"/>
              <a:gd name="connsiteY7" fmla="*/ 11321 h 728452"/>
              <a:gd name="connsiteX8" fmla="*/ 207980 w 343155"/>
              <a:gd name="connsiteY8" fmla="*/ 138893 h 728452"/>
              <a:gd name="connsiteX9" fmla="*/ 311881 w 343155"/>
              <a:gd name="connsiteY9" fmla="*/ 426420 h 728452"/>
              <a:gd name="connsiteX10" fmla="*/ 340675 w 343155"/>
              <a:gd name="connsiteY10" fmla="*/ 593427 h 728452"/>
            </a:gdLst>
            <a:ahLst/>
            <a:cxnLst/>
            <a:rect l="l" t="t" r="r" b="b"/>
            <a:pathLst>
              <a:path w="343155" h="728452">
                <a:moveTo>
                  <a:pt x="340675" y="593427"/>
                </a:moveTo>
                <a:cubicBezTo>
                  <a:pt x="344173" y="625999"/>
                  <a:pt x="346142" y="660657"/>
                  <a:pt x="331168" y="689797"/>
                </a:cubicBezTo>
                <a:cubicBezTo>
                  <a:pt x="316194" y="718937"/>
                  <a:pt x="278198" y="738668"/>
                  <a:pt x="249506" y="722835"/>
                </a:cubicBezTo>
                <a:cubicBezTo>
                  <a:pt x="233344" y="713912"/>
                  <a:pt x="224074" y="696524"/>
                  <a:pt x="215687" y="680076"/>
                </a:cubicBezTo>
                <a:cubicBezTo>
                  <a:pt x="168524" y="587719"/>
                  <a:pt x="121395" y="495362"/>
                  <a:pt x="74265" y="403008"/>
                </a:cubicBezTo>
                <a:cubicBezTo>
                  <a:pt x="35387" y="326861"/>
                  <a:pt x="-4510" y="246068"/>
                  <a:pt x="414" y="160716"/>
                </a:cubicBezTo>
                <a:cubicBezTo>
                  <a:pt x="2688" y="121287"/>
                  <a:pt x="15082" y="81964"/>
                  <a:pt x="38918" y="50471"/>
                </a:cubicBezTo>
                <a:cubicBezTo>
                  <a:pt x="59733" y="22961"/>
                  <a:pt x="104961" y="-20844"/>
                  <a:pt x="136097" y="11321"/>
                </a:cubicBezTo>
                <a:cubicBezTo>
                  <a:pt x="167098" y="43351"/>
                  <a:pt x="188388" y="99251"/>
                  <a:pt x="207980" y="138893"/>
                </a:cubicBezTo>
                <a:cubicBezTo>
                  <a:pt x="253275" y="230418"/>
                  <a:pt x="288215" y="327078"/>
                  <a:pt x="311881" y="426420"/>
                </a:cubicBezTo>
                <a:cubicBezTo>
                  <a:pt x="324954" y="481409"/>
                  <a:pt x="334631" y="537224"/>
                  <a:pt x="340675" y="593427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9453944" y="3314769"/>
            <a:ext cx="652719" cy="998564"/>
          </a:xfrm>
          <a:custGeom>
            <a:avLst/>
            <a:gdLst>
              <a:gd name="connsiteX0" fmla="*/ 459 w 306053"/>
              <a:gd name="connsiteY0" fmla="*/ 203705 h 468216"/>
              <a:gd name="connsiteX1" fmla="*/ 43310 w 306053"/>
              <a:gd name="connsiteY1" fmla="*/ 81036 h 468216"/>
              <a:gd name="connsiteX2" fmla="*/ 114650 w 306053"/>
              <a:gd name="connsiteY2" fmla="*/ 9300 h 468216"/>
              <a:gd name="connsiteX3" fmla="*/ 231454 w 306053"/>
              <a:gd name="connsiteY3" fmla="*/ 179420 h 468216"/>
              <a:gd name="connsiteX4" fmla="*/ 306053 w 306053"/>
              <a:gd name="connsiteY4" fmla="*/ 358641 h 468216"/>
              <a:gd name="connsiteX5" fmla="*/ 80049 w 306053"/>
              <a:gd name="connsiteY5" fmla="*/ 468217 h 468216"/>
              <a:gd name="connsiteX6" fmla="*/ 459 w 306053"/>
              <a:gd name="connsiteY6" fmla="*/ 203705 h 468216"/>
            </a:gdLst>
            <a:ahLst/>
            <a:cxnLst/>
            <a:rect l="l" t="t" r="r" b="b"/>
            <a:pathLst>
              <a:path w="306053" h="468216">
                <a:moveTo>
                  <a:pt x="459" y="203705"/>
                </a:moveTo>
                <a:cubicBezTo>
                  <a:pt x="3006" y="159832"/>
                  <a:pt x="16791" y="116078"/>
                  <a:pt x="43310" y="81036"/>
                </a:cubicBezTo>
                <a:cubicBezTo>
                  <a:pt x="66467" y="50423"/>
                  <a:pt x="80015" y="-26489"/>
                  <a:pt x="114650" y="9300"/>
                </a:cubicBezTo>
                <a:cubicBezTo>
                  <a:pt x="149147" y="44942"/>
                  <a:pt x="209621" y="135310"/>
                  <a:pt x="231454" y="179420"/>
                </a:cubicBezTo>
                <a:cubicBezTo>
                  <a:pt x="260180" y="237460"/>
                  <a:pt x="285001" y="297397"/>
                  <a:pt x="306053" y="358641"/>
                </a:cubicBezTo>
                <a:lnTo>
                  <a:pt x="80049" y="468217"/>
                </a:lnTo>
                <a:cubicBezTo>
                  <a:pt x="37640" y="384976"/>
                  <a:pt x="-4906" y="296782"/>
                  <a:pt x="459" y="203705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8896450" y="4580535"/>
            <a:ext cx="1289348" cy="570150"/>
          </a:xfrm>
          <a:custGeom>
            <a:avLst/>
            <a:gdLst>
              <a:gd name="connsiteX0" fmla="*/ 588984 w 604561"/>
              <a:gd name="connsiteY0" fmla="*/ 34572 h 267337"/>
              <a:gd name="connsiteX1" fmla="*/ 490651 w 604561"/>
              <a:gd name="connsiteY1" fmla="*/ 855 h 267337"/>
              <a:gd name="connsiteX2" fmla="*/ 388650 w 604561"/>
              <a:gd name="connsiteY2" fmla="*/ 36032 h 267337"/>
              <a:gd name="connsiteX3" fmla="*/ 209267 w 604561"/>
              <a:gd name="connsiteY3" fmla="*/ 121504 h 267337"/>
              <a:gd name="connsiteX4" fmla="*/ 24111 w 604561"/>
              <a:gd name="connsiteY4" fmla="*/ 209851 h 267337"/>
              <a:gd name="connsiteX5" fmla="*/ 818 w 604561"/>
              <a:gd name="connsiteY5" fmla="*/ 230298 h 267337"/>
              <a:gd name="connsiteX6" fmla="*/ 14637 w 604561"/>
              <a:gd name="connsiteY6" fmla="*/ 258834 h 267337"/>
              <a:gd name="connsiteX7" fmla="*/ 47743 w 604561"/>
              <a:gd name="connsiteY7" fmla="*/ 266056 h 267337"/>
              <a:gd name="connsiteX8" fmla="*/ 323831 w 604561"/>
              <a:gd name="connsiteY8" fmla="*/ 240468 h 267337"/>
              <a:gd name="connsiteX9" fmla="*/ 457646 w 604561"/>
              <a:gd name="connsiteY9" fmla="*/ 198136 h 267337"/>
              <a:gd name="connsiteX10" fmla="*/ 578288 w 604561"/>
              <a:gd name="connsiteY10" fmla="*/ 139405 h 267337"/>
              <a:gd name="connsiteX11" fmla="*/ 588984 w 604561"/>
              <a:gd name="connsiteY11" fmla="*/ 34572 h 267337"/>
            </a:gdLst>
            <a:ahLst/>
            <a:cxnLst/>
            <a:rect l="l" t="t" r="r" b="b"/>
            <a:pathLst>
              <a:path w="604561" h="267337">
                <a:moveTo>
                  <a:pt x="588984" y="34572"/>
                </a:moveTo>
                <a:cubicBezTo>
                  <a:pt x="566030" y="6648"/>
                  <a:pt x="526541" y="-3138"/>
                  <a:pt x="490651" y="855"/>
                </a:cubicBezTo>
                <a:cubicBezTo>
                  <a:pt x="454726" y="4845"/>
                  <a:pt x="421315" y="20532"/>
                  <a:pt x="388650" y="36032"/>
                </a:cubicBezTo>
                <a:cubicBezTo>
                  <a:pt x="328822" y="64446"/>
                  <a:pt x="269061" y="92975"/>
                  <a:pt x="209267" y="121504"/>
                </a:cubicBezTo>
                <a:cubicBezTo>
                  <a:pt x="147537" y="150953"/>
                  <a:pt x="85841" y="180402"/>
                  <a:pt x="24111" y="209851"/>
                </a:cubicBezTo>
                <a:cubicBezTo>
                  <a:pt x="14502" y="214438"/>
                  <a:pt x="3908" y="220102"/>
                  <a:pt x="818" y="230298"/>
                </a:cubicBezTo>
                <a:cubicBezTo>
                  <a:pt x="-2510" y="241218"/>
                  <a:pt x="4757" y="253133"/>
                  <a:pt x="14637" y="258834"/>
                </a:cubicBezTo>
                <a:cubicBezTo>
                  <a:pt x="24518" y="264535"/>
                  <a:pt x="36369" y="265462"/>
                  <a:pt x="47743" y="266056"/>
                </a:cubicBezTo>
                <a:cubicBezTo>
                  <a:pt x="140372" y="270874"/>
                  <a:pt x="233646" y="262049"/>
                  <a:pt x="323831" y="240468"/>
                </a:cubicBezTo>
                <a:cubicBezTo>
                  <a:pt x="369364" y="229568"/>
                  <a:pt x="414116" y="215426"/>
                  <a:pt x="457646" y="198136"/>
                </a:cubicBezTo>
                <a:cubicBezTo>
                  <a:pt x="495031" y="183281"/>
                  <a:pt x="548068" y="166864"/>
                  <a:pt x="578288" y="139405"/>
                </a:cubicBezTo>
                <a:cubicBezTo>
                  <a:pt x="607150" y="113154"/>
                  <a:pt x="614450" y="65621"/>
                  <a:pt x="588984" y="34572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7909398" y="2973533"/>
            <a:ext cx="1869137" cy="2306458"/>
          </a:xfrm>
          <a:custGeom>
            <a:avLst/>
            <a:gdLst>
              <a:gd name="connsiteX0" fmla="*/ 28001 w 876418"/>
              <a:gd name="connsiteY0" fmla="*/ 179496 h 1081473"/>
              <a:gd name="connsiteX1" fmla="*/ 115656 w 876418"/>
              <a:gd name="connsiteY1" fmla="*/ 126377 h 1081473"/>
              <a:gd name="connsiteX2" fmla="*/ 438203 w 876418"/>
              <a:gd name="connsiteY2" fmla="*/ 0 h 1081473"/>
              <a:gd name="connsiteX3" fmla="*/ 760775 w 876418"/>
              <a:gd name="connsiteY3" fmla="*/ 126377 h 1081473"/>
              <a:gd name="connsiteX4" fmla="*/ 848412 w 876418"/>
              <a:gd name="connsiteY4" fmla="*/ 179496 h 1081473"/>
              <a:gd name="connsiteX5" fmla="*/ 871060 w 876418"/>
              <a:gd name="connsiteY5" fmla="*/ 311081 h 1081473"/>
              <a:gd name="connsiteX6" fmla="*/ 817343 w 876418"/>
              <a:gd name="connsiteY6" fmla="*/ 438286 h 1081473"/>
              <a:gd name="connsiteX7" fmla="*/ 755206 w 876418"/>
              <a:gd name="connsiteY7" fmla="*/ 599157 h 1081473"/>
              <a:gd name="connsiteX8" fmla="*/ 711336 w 876418"/>
              <a:gd name="connsiteY8" fmla="*/ 906867 h 1081473"/>
              <a:gd name="connsiteX9" fmla="*/ 718603 w 876418"/>
              <a:gd name="connsiteY9" fmla="*/ 1022734 h 1081473"/>
              <a:gd name="connsiteX10" fmla="*/ 608283 w 876418"/>
              <a:gd name="connsiteY10" fmla="*/ 1073296 h 1081473"/>
              <a:gd name="connsiteX11" fmla="*/ 438203 w 876418"/>
              <a:gd name="connsiteY11" fmla="*/ 1080593 h 1081473"/>
              <a:gd name="connsiteX12" fmla="*/ 268127 w 876418"/>
              <a:gd name="connsiteY12" fmla="*/ 1073296 h 1081473"/>
              <a:gd name="connsiteX13" fmla="*/ 157801 w 876418"/>
              <a:gd name="connsiteY13" fmla="*/ 1022734 h 1081473"/>
              <a:gd name="connsiteX14" fmla="*/ 165077 w 876418"/>
              <a:gd name="connsiteY14" fmla="*/ 906867 h 1081473"/>
              <a:gd name="connsiteX15" fmla="*/ 121235 w 876418"/>
              <a:gd name="connsiteY15" fmla="*/ 599157 h 1081473"/>
              <a:gd name="connsiteX16" fmla="*/ 59077 w 876418"/>
              <a:gd name="connsiteY16" fmla="*/ 438286 h 1081473"/>
              <a:gd name="connsiteX17" fmla="*/ 5357 w 876418"/>
              <a:gd name="connsiteY17" fmla="*/ 311081 h 1081473"/>
              <a:gd name="connsiteX18" fmla="*/ 28001 w 876418"/>
              <a:gd name="connsiteY18" fmla="*/ 179496 h 1081473"/>
            </a:gdLst>
            <a:ahLst/>
            <a:cxnLst/>
            <a:rect l="l" t="t" r="r" b="b"/>
            <a:pathLst>
              <a:path w="876418" h="1081473">
                <a:moveTo>
                  <a:pt x="28001" y="179496"/>
                </a:moveTo>
                <a:cubicBezTo>
                  <a:pt x="50025" y="152834"/>
                  <a:pt x="83185" y="138285"/>
                  <a:pt x="115656" y="126377"/>
                </a:cubicBezTo>
                <a:cubicBezTo>
                  <a:pt x="211069" y="91390"/>
                  <a:pt x="429952" y="-170"/>
                  <a:pt x="438203" y="0"/>
                </a:cubicBezTo>
                <a:cubicBezTo>
                  <a:pt x="446488" y="-170"/>
                  <a:pt x="665362" y="91386"/>
                  <a:pt x="760775" y="126377"/>
                </a:cubicBezTo>
                <a:cubicBezTo>
                  <a:pt x="793235" y="138285"/>
                  <a:pt x="826409" y="152831"/>
                  <a:pt x="848412" y="179496"/>
                </a:cubicBezTo>
                <a:cubicBezTo>
                  <a:pt x="877817" y="215067"/>
                  <a:pt x="881620" y="266172"/>
                  <a:pt x="871060" y="311081"/>
                </a:cubicBezTo>
                <a:cubicBezTo>
                  <a:pt x="860500" y="355993"/>
                  <a:pt x="837479" y="396766"/>
                  <a:pt x="817343" y="438286"/>
                </a:cubicBezTo>
                <a:cubicBezTo>
                  <a:pt x="792251" y="490081"/>
                  <a:pt x="771470" y="543964"/>
                  <a:pt x="755206" y="599157"/>
                </a:cubicBezTo>
                <a:cubicBezTo>
                  <a:pt x="725733" y="698873"/>
                  <a:pt x="710895" y="802893"/>
                  <a:pt x="711336" y="906867"/>
                </a:cubicBezTo>
                <a:cubicBezTo>
                  <a:pt x="711472" y="938740"/>
                  <a:pt x="728416" y="992654"/>
                  <a:pt x="718603" y="1022734"/>
                </a:cubicBezTo>
                <a:cubicBezTo>
                  <a:pt x="706311" y="1060502"/>
                  <a:pt x="641185" y="1069062"/>
                  <a:pt x="608283" y="1073296"/>
                </a:cubicBezTo>
                <a:cubicBezTo>
                  <a:pt x="551952" y="1080556"/>
                  <a:pt x="494976" y="1082963"/>
                  <a:pt x="438203" y="1080593"/>
                </a:cubicBezTo>
                <a:cubicBezTo>
                  <a:pt x="381431" y="1082963"/>
                  <a:pt x="324488" y="1080553"/>
                  <a:pt x="268127" y="1073296"/>
                </a:cubicBezTo>
                <a:cubicBezTo>
                  <a:pt x="235231" y="1069062"/>
                  <a:pt x="170099" y="1060502"/>
                  <a:pt x="157801" y="1022734"/>
                </a:cubicBezTo>
                <a:cubicBezTo>
                  <a:pt x="148005" y="992657"/>
                  <a:pt x="164935" y="938740"/>
                  <a:pt x="165077" y="906867"/>
                </a:cubicBezTo>
                <a:cubicBezTo>
                  <a:pt x="165542" y="802897"/>
                  <a:pt x="150673" y="698873"/>
                  <a:pt x="121235" y="599157"/>
                </a:cubicBezTo>
                <a:cubicBezTo>
                  <a:pt x="104936" y="543964"/>
                  <a:pt x="84169" y="490081"/>
                  <a:pt x="59077" y="438286"/>
                </a:cubicBezTo>
                <a:cubicBezTo>
                  <a:pt x="38962" y="396766"/>
                  <a:pt x="15920" y="355990"/>
                  <a:pt x="5357" y="311081"/>
                </a:cubicBezTo>
                <a:cubicBezTo>
                  <a:pt x="-5206" y="266172"/>
                  <a:pt x="-1383" y="215067"/>
                  <a:pt x="28001" y="179496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8662915" y="2715626"/>
            <a:ext cx="352663" cy="543616"/>
          </a:xfrm>
          <a:custGeom>
            <a:avLst/>
            <a:gdLst>
              <a:gd name="connsiteX0" fmla="*/ 12937 w 165360"/>
              <a:gd name="connsiteY0" fmla="*/ 109793 h 254896"/>
              <a:gd name="connsiteX1" fmla="*/ 44311 w 165360"/>
              <a:gd name="connsiteY1" fmla="*/ 8577 h 254896"/>
              <a:gd name="connsiteX2" fmla="*/ 121049 w 165360"/>
              <a:gd name="connsiteY2" fmla="*/ 8577 h 254896"/>
              <a:gd name="connsiteX3" fmla="*/ 152424 w 165360"/>
              <a:gd name="connsiteY3" fmla="*/ 109793 h 254896"/>
              <a:gd name="connsiteX4" fmla="*/ 160640 w 165360"/>
              <a:gd name="connsiteY4" fmla="*/ 212058 h 254896"/>
              <a:gd name="connsiteX5" fmla="*/ 122306 w 165360"/>
              <a:gd name="connsiteY5" fmla="*/ 252088 h 254896"/>
              <a:gd name="connsiteX6" fmla="*/ 43055 w 165360"/>
              <a:gd name="connsiteY6" fmla="*/ 252088 h 254896"/>
              <a:gd name="connsiteX7" fmla="*/ 4720 w 165360"/>
              <a:gd name="connsiteY7" fmla="*/ 212058 h 254896"/>
              <a:gd name="connsiteX8" fmla="*/ 12937 w 165360"/>
              <a:gd name="connsiteY8" fmla="*/ 109793 h 254896"/>
            </a:gdLst>
            <a:ahLst/>
            <a:cxnLst/>
            <a:rect l="l" t="t" r="r" b="b"/>
            <a:pathLst>
              <a:path w="165360" h="254896">
                <a:moveTo>
                  <a:pt x="12937" y="109793"/>
                </a:moveTo>
                <a:cubicBezTo>
                  <a:pt x="21833" y="81162"/>
                  <a:pt x="26621" y="27622"/>
                  <a:pt x="44311" y="8577"/>
                </a:cubicBezTo>
                <a:cubicBezTo>
                  <a:pt x="54939" y="-2859"/>
                  <a:pt x="110421" y="-2859"/>
                  <a:pt x="121049" y="8577"/>
                </a:cubicBezTo>
                <a:cubicBezTo>
                  <a:pt x="138740" y="27622"/>
                  <a:pt x="143527" y="81162"/>
                  <a:pt x="152424" y="109793"/>
                </a:cubicBezTo>
                <a:cubicBezTo>
                  <a:pt x="162372" y="141863"/>
                  <a:pt x="171065" y="180334"/>
                  <a:pt x="160640" y="212058"/>
                </a:cubicBezTo>
                <a:cubicBezTo>
                  <a:pt x="153374" y="234272"/>
                  <a:pt x="137959" y="247602"/>
                  <a:pt x="122306" y="252088"/>
                </a:cubicBezTo>
                <a:cubicBezTo>
                  <a:pt x="109267" y="255833"/>
                  <a:pt x="56094" y="255833"/>
                  <a:pt x="43055" y="252088"/>
                </a:cubicBezTo>
                <a:cubicBezTo>
                  <a:pt x="27402" y="247602"/>
                  <a:pt x="11986" y="234272"/>
                  <a:pt x="4720" y="212058"/>
                </a:cubicBezTo>
                <a:cubicBezTo>
                  <a:pt x="-5704" y="180334"/>
                  <a:pt x="2988" y="141863"/>
                  <a:pt x="12937" y="109793"/>
                </a:cubicBezTo>
                <a:close/>
              </a:path>
            </a:pathLst>
          </a:custGeom>
          <a:solidFill>
            <a:srgbClr val="FCD2B1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8561300" y="2352309"/>
            <a:ext cx="555892" cy="630823"/>
          </a:xfrm>
          <a:custGeom>
            <a:avLst/>
            <a:gdLst>
              <a:gd name="connsiteX0" fmla="*/ 12877 w 260652"/>
              <a:gd name="connsiteY0" fmla="*/ 39014 h 295786"/>
              <a:gd name="connsiteX1" fmla="*/ 247776 w 260652"/>
              <a:gd name="connsiteY1" fmla="*/ 39014 h 295786"/>
              <a:gd name="connsiteX2" fmla="*/ 255925 w 260652"/>
              <a:gd name="connsiteY2" fmla="*/ 170671 h 295786"/>
              <a:gd name="connsiteX3" fmla="*/ 208355 w 260652"/>
              <a:gd name="connsiteY3" fmla="*/ 279985 h 295786"/>
              <a:gd name="connsiteX4" fmla="*/ 52298 w 260652"/>
              <a:gd name="connsiteY4" fmla="*/ 279985 h 295786"/>
              <a:gd name="connsiteX5" fmla="*/ 4727 w 260652"/>
              <a:gd name="connsiteY5" fmla="*/ 170671 h 295786"/>
              <a:gd name="connsiteX6" fmla="*/ 12877 w 260652"/>
              <a:gd name="connsiteY6" fmla="*/ 39014 h 295786"/>
            </a:gdLst>
            <a:ahLst/>
            <a:cxnLst/>
            <a:rect l="l" t="t" r="r" b="b"/>
            <a:pathLst>
              <a:path w="260652" h="295786">
                <a:moveTo>
                  <a:pt x="12877" y="39014"/>
                </a:moveTo>
                <a:cubicBezTo>
                  <a:pt x="30703" y="-13005"/>
                  <a:pt x="229950" y="-13005"/>
                  <a:pt x="247776" y="39014"/>
                </a:cubicBezTo>
                <a:cubicBezTo>
                  <a:pt x="262004" y="80395"/>
                  <a:pt x="264007" y="127096"/>
                  <a:pt x="255925" y="170671"/>
                </a:cubicBezTo>
                <a:cubicBezTo>
                  <a:pt x="248286" y="211810"/>
                  <a:pt x="231682" y="249093"/>
                  <a:pt x="208355" y="279985"/>
                </a:cubicBezTo>
                <a:cubicBezTo>
                  <a:pt x="192464" y="301054"/>
                  <a:pt x="68189" y="301054"/>
                  <a:pt x="52298" y="279985"/>
                </a:cubicBezTo>
                <a:cubicBezTo>
                  <a:pt x="28971" y="249096"/>
                  <a:pt x="12367" y="211810"/>
                  <a:pt x="4727" y="170671"/>
                </a:cubicBezTo>
                <a:cubicBezTo>
                  <a:pt x="-3354" y="127096"/>
                  <a:pt x="-1351" y="80395"/>
                  <a:pt x="12877" y="39014"/>
                </a:cubicBezTo>
                <a:close/>
              </a:path>
            </a:pathLst>
          </a:custGeom>
          <a:solidFill>
            <a:srgbClr val="FFE3CA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8029217" y="4151618"/>
            <a:ext cx="1654162" cy="1028126"/>
          </a:xfrm>
          <a:custGeom>
            <a:avLst/>
            <a:gdLst>
              <a:gd name="connsiteX0" fmla="*/ 85720 w 775619"/>
              <a:gd name="connsiteY0" fmla="*/ 482078 h 482077"/>
              <a:gd name="connsiteX1" fmla="*/ 689889 w 775619"/>
              <a:gd name="connsiteY1" fmla="*/ 482078 h 482077"/>
              <a:gd name="connsiteX2" fmla="*/ 744082 w 775619"/>
              <a:gd name="connsiteY2" fmla="*/ 432269 h 482077"/>
              <a:gd name="connsiteX3" fmla="*/ 775422 w 775619"/>
              <a:gd name="connsiteY3" fmla="*/ 58908 h 482077"/>
              <a:gd name="connsiteX4" fmla="*/ 721264 w 775619"/>
              <a:gd name="connsiteY4" fmla="*/ 0 h 482077"/>
              <a:gd name="connsiteX5" fmla="*/ 54360 w 775619"/>
              <a:gd name="connsiteY5" fmla="*/ 0 h 482077"/>
              <a:gd name="connsiteX6" fmla="*/ 195 w 775619"/>
              <a:gd name="connsiteY6" fmla="*/ 58908 h 482077"/>
              <a:gd name="connsiteX7" fmla="*/ 31559 w 775619"/>
              <a:gd name="connsiteY7" fmla="*/ 432269 h 482077"/>
              <a:gd name="connsiteX8" fmla="*/ 85720 w 775619"/>
              <a:gd name="connsiteY8" fmla="*/ 482078 h 482077"/>
            </a:gdLst>
            <a:ahLst/>
            <a:cxnLst/>
            <a:rect l="l" t="t" r="r" b="b"/>
            <a:pathLst>
              <a:path w="775619" h="482077">
                <a:moveTo>
                  <a:pt x="85720" y="482078"/>
                </a:moveTo>
                <a:lnTo>
                  <a:pt x="689889" y="482078"/>
                </a:lnTo>
                <a:cubicBezTo>
                  <a:pt x="718174" y="482078"/>
                  <a:pt x="741704" y="460428"/>
                  <a:pt x="744082" y="432269"/>
                </a:cubicBezTo>
                <a:lnTo>
                  <a:pt x="775422" y="58908"/>
                </a:lnTo>
                <a:cubicBezTo>
                  <a:pt x="778104" y="27205"/>
                  <a:pt x="753079" y="0"/>
                  <a:pt x="721264" y="0"/>
                </a:cubicBezTo>
                <a:lnTo>
                  <a:pt x="54360" y="0"/>
                </a:lnTo>
                <a:cubicBezTo>
                  <a:pt x="22544" y="0"/>
                  <a:pt x="-2470" y="27205"/>
                  <a:pt x="195" y="58908"/>
                </a:cubicBezTo>
                <a:lnTo>
                  <a:pt x="31559" y="432269"/>
                </a:lnTo>
                <a:cubicBezTo>
                  <a:pt x="33919" y="460428"/>
                  <a:pt x="57463" y="482078"/>
                  <a:pt x="85720" y="482078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8029217" y="4151618"/>
            <a:ext cx="1654162" cy="159706"/>
          </a:xfrm>
          <a:custGeom>
            <a:avLst/>
            <a:gdLst>
              <a:gd name="connsiteX0" fmla="*/ 774098 w 775619"/>
              <a:gd name="connsiteY0" fmla="*/ 74884 h 74884"/>
              <a:gd name="connsiteX1" fmla="*/ 721264 w 775619"/>
              <a:gd name="connsiteY1" fmla="*/ 33381 h 74884"/>
              <a:gd name="connsiteX2" fmla="*/ 54360 w 775619"/>
              <a:gd name="connsiteY2" fmla="*/ 33381 h 74884"/>
              <a:gd name="connsiteX3" fmla="*/ 1536 w 775619"/>
              <a:gd name="connsiteY3" fmla="*/ 74884 h 74884"/>
              <a:gd name="connsiteX4" fmla="*/ 195 w 775619"/>
              <a:gd name="connsiteY4" fmla="*/ 58908 h 74884"/>
              <a:gd name="connsiteX5" fmla="*/ 54360 w 775619"/>
              <a:gd name="connsiteY5" fmla="*/ 0 h 74884"/>
              <a:gd name="connsiteX6" fmla="*/ 721264 w 775619"/>
              <a:gd name="connsiteY6" fmla="*/ 0 h 74884"/>
              <a:gd name="connsiteX7" fmla="*/ 775422 w 775619"/>
              <a:gd name="connsiteY7" fmla="*/ 58908 h 74884"/>
              <a:gd name="connsiteX8" fmla="*/ 774098 w 775619"/>
              <a:gd name="connsiteY8" fmla="*/ 74884 h 74884"/>
            </a:gdLst>
            <a:ahLst/>
            <a:cxnLst/>
            <a:rect l="l" t="t" r="r" b="b"/>
            <a:pathLst>
              <a:path w="775619" h="74884">
                <a:moveTo>
                  <a:pt x="774098" y="74884"/>
                </a:moveTo>
                <a:cubicBezTo>
                  <a:pt x="768359" y="51241"/>
                  <a:pt x="747036" y="33381"/>
                  <a:pt x="721264" y="33381"/>
                </a:cubicBezTo>
                <a:lnTo>
                  <a:pt x="54360" y="33381"/>
                </a:lnTo>
                <a:cubicBezTo>
                  <a:pt x="28581" y="33381"/>
                  <a:pt x="7281" y="51241"/>
                  <a:pt x="1536" y="74884"/>
                </a:cubicBezTo>
                <a:lnTo>
                  <a:pt x="195" y="58908"/>
                </a:lnTo>
                <a:cubicBezTo>
                  <a:pt x="-2470" y="27205"/>
                  <a:pt x="22544" y="0"/>
                  <a:pt x="54360" y="0"/>
                </a:cubicBezTo>
                <a:lnTo>
                  <a:pt x="721264" y="0"/>
                </a:lnTo>
                <a:cubicBezTo>
                  <a:pt x="753079" y="0"/>
                  <a:pt x="778104" y="27205"/>
                  <a:pt x="775422" y="58908"/>
                </a:cubicBezTo>
                <a:lnTo>
                  <a:pt x="774098" y="7488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8617150" y="2418389"/>
            <a:ext cx="452235" cy="594464"/>
          </a:xfrm>
          <a:custGeom>
            <a:avLst/>
            <a:gdLst>
              <a:gd name="connsiteX0" fmla="*/ 141829 w 212048"/>
              <a:gd name="connsiteY0" fmla="*/ 278739 h 278738"/>
              <a:gd name="connsiteX1" fmla="*/ 70219 w 212048"/>
              <a:gd name="connsiteY1" fmla="*/ 278739 h 278738"/>
              <a:gd name="connsiteX2" fmla="*/ 0 w 212048"/>
              <a:gd name="connsiteY2" fmla="*/ 208541 h 278738"/>
              <a:gd name="connsiteX3" fmla="*/ 0 w 212048"/>
              <a:gd name="connsiteY3" fmla="*/ 70198 h 278738"/>
              <a:gd name="connsiteX4" fmla="*/ 70219 w 212048"/>
              <a:gd name="connsiteY4" fmla="*/ 0 h 278738"/>
              <a:gd name="connsiteX5" fmla="*/ 141829 w 212048"/>
              <a:gd name="connsiteY5" fmla="*/ 0 h 278738"/>
              <a:gd name="connsiteX6" fmla="*/ 212048 w 212048"/>
              <a:gd name="connsiteY6" fmla="*/ 70198 h 278738"/>
              <a:gd name="connsiteX7" fmla="*/ 212048 w 212048"/>
              <a:gd name="connsiteY7" fmla="*/ 208541 h 278738"/>
              <a:gd name="connsiteX8" fmla="*/ 141829 w 212048"/>
              <a:gd name="connsiteY8" fmla="*/ 278739 h 278738"/>
            </a:gdLst>
            <a:ahLst/>
            <a:cxnLst/>
            <a:rect l="l" t="t" r="r" b="b"/>
            <a:pathLst>
              <a:path w="212048" h="278738">
                <a:moveTo>
                  <a:pt x="141829" y="278739"/>
                </a:moveTo>
                <a:lnTo>
                  <a:pt x="70219" y="278739"/>
                </a:lnTo>
                <a:cubicBezTo>
                  <a:pt x="31442" y="278739"/>
                  <a:pt x="0" y="247310"/>
                  <a:pt x="0" y="208541"/>
                </a:cubicBezTo>
                <a:lnTo>
                  <a:pt x="0" y="70198"/>
                </a:lnTo>
                <a:cubicBezTo>
                  <a:pt x="0" y="31429"/>
                  <a:pt x="31442" y="0"/>
                  <a:pt x="70219" y="0"/>
                </a:cubicBezTo>
                <a:lnTo>
                  <a:pt x="141829" y="0"/>
                </a:lnTo>
                <a:cubicBezTo>
                  <a:pt x="180606" y="0"/>
                  <a:pt x="212048" y="31429"/>
                  <a:pt x="212048" y="70198"/>
                </a:cubicBezTo>
                <a:lnTo>
                  <a:pt x="212048" y="208541"/>
                </a:lnTo>
                <a:cubicBezTo>
                  <a:pt x="212048" y="247310"/>
                  <a:pt x="180606" y="278739"/>
                  <a:pt x="141829" y="278739"/>
                </a:cubicBezTo>
                <a:close/>
              </a:path>
            </a:pathLst>
          </a:custGeom>
          <a:solidFill>
            <a:srgbClr val="FFE3CA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8456801" y="2139198"/>
            <a:ext cx="786977" cy="556341"/>
          </a:xfrm>
          <a:custGeom>
            <a:avLst/>
            <a:gdLst>
              <a:gd name="connsiteX0" fmla="*/ 133554 w 369005"/>
              <a:gd name="connsiteY0" fmla="*/ 22734 h 260862"/>
              <a:gd name="connsiteX1" fmla="*/ 188935 w 369005"/>
              <a:gd name="connsiteY1" fmla="*/ 12456 h 260862"/>
              <a:gd name="connsiteX2" fmla="*/ 244145 w 369005"/>
              <a:gd name="connsiteY2" fmla="*/ 622 h 260862"/>
              <a:gd name="connsiteX3" fmla="*/ 278847 w 369005"/>
              <a:gd name="connsiteY3" fmla="*/ 41049 h 260862"/>
              <a:gd name="connsiteX4" fmla="*/ 352733 w 369005"/>
              <a:gd name="connsiteY4" fmla="*/ 61161 h 260862"/>
              <a:gd name="connsiteX5" fmla="*/ 361493 w 369005"/>
              <a:gd name="connsiteY5" fmla="*/ 142082 h 260862"/>
              <a:gd name="connsiteX6" fmla="*/ 335416 w 369005"/>
              <a:gd name="connsiteY6" fmla="*/ 186179 h 260862"/>
              <a:gd name="connsiteX7" fmla="*/ 314058 w 369005"/>
              <a:gd name="connsiteY7" fmla="*/ 258469 h 260862"/>
              <a:gd name="connsiteX8" fmla="*/ 238882 w 369005"/>
              <a:gd name="connsiteY8" fmla="*/ 124629 h 260862"/>
              <a:gd name="connsiteX9" fmla="*/ 138342 w 369005"/>
              <a:gd name="connsiteY9" fmla="*/ 141114 h 260862"/>
              <a:gd name="connsiteX10" fmla="*/ 100516 w 369005"/>
              <a:gd name="connsiteY10" fmla="*/ 128609 h 260862"/>
              <a:gd name="connsiteX11" fmla="*/ 75593 w 369005"/>
              <a:gd name="connsiteY11" fmla="*/ 143423 h 260862"/>
              <a:gd name="connsiteX12" fmla="*/ 47445 w 369005"/>
              <a:gd name="connsiteY12" fmla="*/ 260863 h 260862"/>
              <a:gd name="connsiteX13" fmla="*/ 35764 w 369005"/>
              <a:gd name="connsiteY13" fmla="*/ 167005 h 260862"/>
              <a:gd name="connsiteX14" fmla="*/ 11018 w 369005"/>
              <a:gd name="connsiteY14" fmla="*/ 162662 h 260862"/>
              <a:gd name="connsiteX15" fmla="*/ 133554 w 369005"/>
              <a:gd name="connsiteY15" fmla="*/ 22734 h 260862"/>
            </a:gdLst>
            <a:ahLst/>
            <a:cxnLst/>
            <a:rect l="l" t="t" r="r" b="b"/>
            <a:pathLst>
              <a:path w="369005" h="260862">
                <a:moveTo>
                  <a:pt x="133554" y="22734"/>
                </a:moveTo>
                <a:cubicBezTo>
                  <a:pt x="152094" y="27145"/>
                  <a:pt x="171142" y="19613"/>
                  <a:pt x="188935" y="12456"/>
                </a:cubicBezTo>
                <a:cubicBezTo>
                  <a:pt x="206693" y="5298"/>
                  <a:pt x="225368" y="-2240"/>
                  <a:pt x="244145" y="622"/>
                </a:cubicBezTo>
                <a:cubicBezTo>
                  <a:pt x="262956" y="3485"/>
                  <a:pt x="281292" y="20931"/>
                  <a:pt x="278847" y="41049"/>
                </a:cubicBezTo>
                <a:cubicBezTo>
                  <a:pt x="304212" y="31046"/>
                  <a:pt x="334974" y="39416"/>
                  <a:pt x="352733" y="61161"/>
                </a:cubicBezTo>
                <a:cubicBezTo>
                  <a:pt x="370525" y="82902"/>
                  <a:pt x="374158" y="116582"/>
                  <a:pt x="361493" y="142082"/>
                </a:cubicBezTo>
                <a:cubicBezTo>
                  <a:pt x="353820" y="157484"/>
                  <a:pt x="340984" y="169796"/>
                  <a:pt x="335416" y="186179"/>
                </a:cubicBezTo>
                <a:cubicBezTo>
                  <a:pt x="328998" y="204908"/>
                  <a:pt x="336367" y="249861"/>
                  <a:pt x="314058" y="258469"/>
                </a:cubicBezTo>
                <a:cubicBezTo>
                  <a:pt x="296809" y="265114"/>
                  <a:pt x="287234" y="128086"/>
                  <a:pt x="238882" y="124629"/>
                </a:cubicBezTo>
                <a:cubicBezTo>
                  <a:pt x="213246" y="152037"/>
                  <a:pt x="170531" y="159042"/>
                  <a:pt x="138342" y="141114"/>
                </a:cubicBezTo>
                <a:cubicBezTo>
                  <a:pt x="126288" y="134388"/>
                  <a:pt x="113487" y="124228"/>
                  <a:pt x="100516" y="128609"/>
                </a:cubicBezTo>
                <a:cubicBezTo>
                  <a:pt x="91824" y="131532"/>
                  <a:pt x="81162" y="135702"/>
                  <a:pt x="75593" y="143423"/>
                </a:cubicBezTo>
                <a:cubicBezTo>
                  <a:pt x="62113" y="162044"/>
                  <a:pt x="66052" y="246866"/>
                  <a:pt x="47445" y="260863"/>
                </a:cubicBezTo>
                <a:cubicBezTo>
                  <a:pt x="37496" y="230898"/>
                  <a:pt x="33591" y="198715"/>
                  <a:pt x="35764" y="167005"/>
                </a:cubicBezTo>
                <a:cubicBezTo>
                  <a:pt x="27343" y="167219"/>
                  <a:pt x="18889" y="165877"/>
                  <a:pt x="11018" y="162662"/>
                </a:cubicBezTo>
                <a:cubicBezTo>
                  <a:pt x="-11813" y="153317"/>
                  <a:pt x="-11216" y="-11747"/>
                  <a:pt x="133554" y="2273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9069376" y="2606955"/>
            <a:ext cx="102156" cy="188295"/>
          </a:xfrm>
          <a:custGeom>
            <a:avLst/>
            <a:gdLst>
              <a:gd name="connsiteX0" fmla="*/ 40173 w 47900"/>
              <a:gd name="connsiteY0" fmla="*/ 47915 h 88289"/>
              <a:gd name="connsiteX1" fmla="*/ 47642 w 47900"/>
              <a:gd name="connsiteY1" fmla="*/ 18755 h 88289"/>
              <a:gd name="connsiteX2" fmla="*/ 28322 w 47900"/>
              <a:gd name="connsiteY2" fmla="*/ 97 h 88289"/>
              <a:gd name="connsiteX3" fmla="*/ 14401 w 47900"/>
              <a:gd name="connsiteY3" fmla="*/ 10833 h 88289"/>
              <a:gd name="connsiteX4" fmla="*/ 8628 w 47900"/>
              <a:gd name="connsiteY4" fmla="*/ 28714 h 88289"/>
              <a:gd name="connsiteX5" fmla="*/ 1532 w 47900"/>
              <a:gd name="connsiteY5" fmla="*/ 60978 h 88289"/>
              <a:gd name="connsiteX6" fmla="*/ 5539 w 47900"/>
              <a:gd name="connsiteY6" fmla="*/ 86770 h 88289"/>
              <a:gd name="connsiteX7" fmla="*/ 40173 w 47900"/>
              <a:gd name="connsiteY7" fmla="*/ 47915 h 88289"/>
            </a:gdLst>
            <a:ahLst/>
            <a:cxnLst/>
            <a:rect l="l" t="t" r="r" b="b"/>
            <a:pathLst>
              <a:path w="47900" h="88289">
                <a:moveTo>
                  <a:pt x="40173" y="47915"/>
                </a:moveTo>
                <a:cubicBezTo>
                  <a:pt x="44994" y="39026"/>
                  <a:pt x="48967" y="28924"/>
                  <a:pt x="47642" y="18755"/>
                </a:cubicBezTo>
                <a:cubicBezTo>
                  <a:pt x="46285" y="8585"/>
                  <a:pt x="37863" y="-1075"/>
                  <a:pt x="28322" y="97"/>
                </a:cubicBezTo>
                <a:cubicBezTo>
                  <a:pt x="22448" y="820"/>
                  <a:pt x="17457" y="5394"/>
                  <a:pt x="14401" y="10833"/>
                </a:cubicBezTo>
                <a:cubicBezTo>
                  <a:pt x="11379" y="16273"/>
                  <a:pt x="9987" y="22548"/>
                  <a:pt x="8628" y="28714"/>
                </a:cubicBezTo>
                <a:cubicBezTo>
                  <a:pt x="6252" y="39467"/>
                  <a:pt x="3909" y="50224"/>
                  <a:pt x="1532" y="60978"/>
                </a:cubicBezTo>
                <a:cubicBezTo>
                  <a:pt x="-471" y="70027"/>
                  <a:pt x="-1660" y="81510"/>
                  <a:pt x="5539" y="86770"/>
                </a:cubicBezTo>
                <a:cubicBezTo>
                  <a:pt x="18645" y="96386"/>
                  <a:pt x="34943" y="57599"/>
                  <a:pt x="40173" y="47915"/>
                </a:cubicBezTo>
                <a:close/>
              </a:path>
            </a:pathLst>
          </a:custGeom>
          <a:solidFill>
            <a:srgbClr val="FFE3CA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10221" y="2606955"/>
            <a:ext cx="102160" cy="188295"/>
          </a:xfrm>
          <a:custGeom>
            <a:avLst/>
            <a:gdLst>
              <a:gd name="connsiteX0" fmla="*/ 7728 w 47902"/>
              <a:gd name="connsiteY0" fmla="*/ 47915 h 88289"/>
              <a:gd name="connsiteX1" fmla="*/ 258 w 47902"/>
              <a:gd name="connsiteY1" fmla="*/ 18755 h 88289"/>
              <a:gd name="connsiteX2" fmla="*/ 19578 w 47902"/>
              <a:gd name="connsiteY2" fmla="*/ 97 h 88289"/>
              <a:gd name="connsiteX3" fmla="*/ 33500 w 47902"/>
              <a:gd name="connsiteY3" fmla="*/ 10833 h 88289"/>
              <a:gd name="connsiteX4" fmla="*/ 39272 w 47902"/>
              <a:gd name="connsiteY4" fmla="*/ 28714 h 88289"/>
              <a:gd name="connsiteX5" fmla="*/ 46368 w 47902"/>
              <a:gd name="connsiteY5" fmla="*/ 60978 h 88289"/>
              <a:gd name="connsiteX6" fmla="*/ 42396 w 47902"/>
              <a:gd name="connsiteY6" fmla="*/ 86770 h 88289"/>
              <a:gd name="connsiteX7" fmla="*/ 7728 w 47902"/>
              <a:gd name="connsiteY7" fmla="*/ 47915 h 88289"/>
            </a:gdLst>
            <a:ahLst/>
            <a:cxnLst/>
            <a:rect l="l" t="t" r="r" b="b"/>
            <a:pathLst>
              <a:path w="47902" h="88289">
                <a:moveTo>
                  <a:pt x="7728" y="47915"/>
                </a:moveTo>
                <a:cubicBezTo>
                  <a:pt x="2906" y="39026"/>
                  <a:pt x="-1067" y="28924"/>
                  <a:pt x="258" y="18755"/>
                </a:cubicBezTo>
                <a:cubicBezTo>
                  <a:pt x="1616" y="8585"/>
                  <a:pt x="10037" y="-1075"/>
                  <a:pt x="19578" y="97"/>
                </a:cubicBezTo>
                <a:cubicBezTo>
                  <a:pt x="25486" y="820"/>
                  <a:pt x="30443" y="5394"/>
                  <a:pt x="33500" y="10833"/>
                </a:cubicBezTo>
                <a:cubicBezTo>
                  <a:pt x="36522" y="16273"/>
                  <a:pt x="37914" y="22548"/>
                  <a:pt x="39272" y="28714"/>
                </a:cubicBezTo>
                <a:cubicBezTo>
                  <a:pt x="41649" y="39467"/>
                  <a:pt x="44025" y="50224"/>
                  <a:pt x="46368" y="60978"/>
                </a:cubicBezTo>
                <a:cubicBezTo>
                  <a:pt x="48372" y="70027"/>
                  <a:pt x="49560" y="81510"/>
                  <a:pt x="42396" y="86770"/>
                </a:cubicBezTo>
                <a:cubicBezTo>
                  <a:pt x="29255" y="96386"/>
                  <a:pt x="12957" y="57599"/>
                  <a:pt x="7728" y="47915"/>
                </a:cubicBezTo>
                <a:close/>
              </a:path>
            </a:pathLst>
          </a:custGeom>
          <a:solidFill>
            <a:srgbClr val="FFE3CA">
              <a:alpha val="100000"/>
            </a:srgb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>
            <a:off x="673100" y="2032000"/>
            <a:ext cx="5148840" cy="4216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70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>
            <a:off x="673100" y="5258133"/>
            <a:ext cx="3866909" cy="5235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  <a:effectLst>
            <a:outerShdw blurRad="228600" dist="127000" dir="3600000" rotWithShape="0">
              <a:schemeClr val="accent1">
                <a:alpha val="25000"/>
              </a:schemeClr>
            </a:outerShdw>
          </a:effectLst>
        </p:spPr>
        <p:txBody>
          <a:bodyPr vert="horz" wrap="square" lIns="96926" tIns="48463" rIns="96926" bIns="48463"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937624" y="5309237"/>
            <a:ext cx="3340100" cy="377265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L"/>
                <a:ea typeface="OPPOSans L"/>
                <a:cs typeface="OPPOSans L"/>
              </a:rPr>
              <a:t>汇报人：AiPPT    时间：20XX.XX</a:t>
            </a: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691599" y="983361"/>
            <a:ext cx="1589464" cy="19737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-2150321" y="2150321"/>
            <a:ext cx="6858000" cy="2557358"/>
          </a:xfrm>
          <a:custGeom>
            <a:avLst/>
            <a:gdLst>
              <a:gd name="connsiteX0" fmla="*/ 0 w 6858000"/>
              <a:gd name="connsiteY0" fmla="*/ 2557358 h 2557358"/>
              <a:gd name="connsiteX1" fmla="*/ 0 w 6858000"/>
              <a:gd name="connsiteY1" fmla="*/ 750868 h 2557358"/>
              <a:gd name="connsiteX2" fmla="*/ 750868 w 6858000"/>
              <a:gd name="connsiteY2" fmla="*/ 0 h 2557358"/>
              <a:gd name="connsiteX3" fmla="*/ 6107132 w 6858000"/>
              <a:gd name="connsiteY3" fmla="*/ 0 h 2557358"/>
              <a:gd name="connsiteX4" fmla="*/ 6854124 w 6858000"/>
              <a:gd name="connsiteY4" fmla="*/ 674096 h 2557358"/>
              <a:gd name="connsiteX5" fmla="*/ 6858000 w 6858000"/>
              <a:gd name="connsiteY5" fmla="*/ 750858 h 2557358"/>
              <a:gd name="connsiteX6" fmla="*/ 6858000 w 6858000"/>
              <a:gd name="connsiteY6" fmla="*/ 2557358 h 2557358"/>
            </a:gdLst>
            <a:ahLst/>
            <a:cxnLst/>
            <a:rect l="l" t="t" r="r" b="b"/>
            <a:pathLst>
              <a:path w="6858000" h="2557358">
                <a:moveTo>
                  <a:pt x="0" y="2557358"/>
                </a:moveTo>
                <a:lnTo>
                  <a:pt x="0" y="750868"/>
                </a:lnTo>
                <a:cubicBezTo>
                  <a:pt x="0" y="336175"/>
                  <a:pt x="336175" y="0"/>
                  <a:pt x="750868" y="0"/>
                </a:cubicBezTo>
                <a:lnTo>
                  <a:pt x="6107132" y="0"/>
                </a:lnTo>
                <a:cubicBezTo>
                  <a:pt x="6495907" y="0"/>
                  <a:pt x="6815672" y="295466"/>
                  <a:pt x="6854124" y="674096"/>
                </a:cubicBezTo>
                <a:lnTo>
                  <a:pt x="6858000" y="750858"/>
                </a:lnTo>
                <a:lnTo>
                  <a:pt x="6858000" y="255735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58733" y="-22390"/>
            <a:ext cx="4203183" cy="31159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chemeClr val="accent2"/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500000">
            <a:off x="7876107" y="5085664"/>
            <a:ext cx="581134" cy="581134"/>
          </a:xfrm>
          <a:prstGeom prst="halfFrame">
            <a:avLst>
              <a:gd name="adj1" fmla="val 18844"/>
              <a:gd name="adj2" fmla="val 1884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01" y="1931374"/>
            <a:ext cx="4234792" cy="4758176"/>
          </a:xfrm>
          <a:custGeom>
            <a:avLst/>
            <a:gdLst>
              <a:gd name="connsiteX0" fmla="*/ 3055597 w 4234792"/>
              <a:gd name="connsiteY0" fmla="*/ 0 h 4758176"/>
              <a:gd name="connsiteX1" fmla="*/ 3239281 w 4234792"/>
              <a:gd name="connsiteY1" fmla="*/ 41311 h 4758176"/>
              <a:gd name="connsiteX2" fmla="*/ 3510098 w 4234792"/>
              <a:gd name="connsiteY2" fmla="*/ 342681 h 4758176"/>
              <a:gd name="connsiteX3" fmla="*/ 3637020 w 4234792"/>
              <a:gd name="connsiteY3" fmla="*/ 910327 h 4758176"/>
              <a:gd name="connsiteX4" fmla="*/ 3732174 w 4234792"/>
              <a:gd name="connsiteY4" fmla="*/ 2203843 h 4758176"/>
              <a:gd name="connsiteX5" fmla="*/ 4226776 w 4234792"/>
              <a:gd name="connsiteY5" fmla="*/ 3146883 h 4758176"/>
              <a:gd name="connsiteX6" fmla="*/ 3657826 w 4234792"/>
              <a:gd name="connsiteY6" fmla="*/ 4416384 h 4758176"/>
              <a:gd name="connsiteX7" fmla="*/ 3106353 w 4234792"/>
              <a:gd name="connsiteY7" fmla="*/ 4654193 h 4758176"/>
              <a:gd name="connsiteX8" fmla="*/ 2978782 w 4234792"/>
              <a:gd name="connsiteY8" fmla="*/ 4653980 h 4758176"/>
              <a:gd name="connsiteX9" fmla="*/ 2886973 w 4234792"/>
              <a:gd name="connsiteY9" fmla="*/ 4672566 h 4758176"/>
              <a:gd name="connsiteX10" fmla="*/ 1851680 w 4234792"/>
              <a:gd name="connsiteY10" fmla="*/ 4758176 h 4758176"/>
              <a:gd name="connsiteX11" fmla="*/ 0 w 4234792"/>
              <a:gd name="connsiteY11" fmla="*/ 4256894 h 4758176"/>
              <a:gd name="connsiteX12" fmla="*/ 422834 w 4234792"/>
              <a:gd name="connsiteY12" fmla="*/ 3938033 h 4758176"/>
              <a:gd name="connsiteX13" fmla="*/ 539085 w 4234792"/>
              <a:gd name="connsiteY13" fmla="*/ 3903405 h 4758176"/>
              <a:gd name="connsiteX14" fmla="*/ 472994 w 4234792"/>
              <a:gd name="connsiteY14" fmla="*/ 3849710 h 4758176"/>
              <a:gd name="connsiteX15" fmla="*/ 373348 w 4234792"/>
              <a:gd name="connsiteY15" fmla="*/ 3100267 h 4758176"/>
              <a:gd name="connsiteX16" fmla="*/ 639674 w 4234792"/>
              <a:gd name="connsiteY16" fmla="*/ 2507298 h 4758176"/>
              <a:gd name="connsiteX17" fmla="*/ 808057 w 4234792"/>
              <a:gd name="connsiteY17" fmla="*/ 1909416 h 4758176"/>
              <a:gd name="connsiteX18" fmla="*/ 727257 w 4234792"/>
              <a:gd name="connsiteY18" fmla="*/ 1478198 h 4758176"/>
              <a:gd name="connsiteX19" fmla="*/ 767619 w 4234792"/>
              <a:gd name="connsiteY19" fmla="*/ 1024004 h 4758176"/>
              <a:gd name="connsiteX20" fmla="*/ 940111 w 4234792"/>
              <a:gd name="connsiteY20" fmla="*/ 595666 h 4758176"/>
              <a:gd name="connsiteX21" fmla="*/ 1603540 w 4234792"/>
              <a:gd name="connsiteY21" fmla="*/ 304093 h 4758176"/>
              <a:gd name="connsiteX22" fmla="*/ 2167710 w 4234792"/>
              <a:gd name="connsiteY22" fmla="*/ 484354 h 4758176"/>
              <a:gd name="connsiteX23" fmla="*/ 2708274 w 4234792"/>
              <a:gd name="connsiteY23" fmla="*/ 111541 h 4758176"/>
              <a:gd name="connsiteX24" fmla="*/ 3055597 w 4234792"/>
              <a:gd name="connsiteY24" fmla="*/ 0 h 4758176"/>
            </a:gdLst>
            <a:ahLst/>
            <a:cxnLst/>
            <a:rect l="l" t="t" r="r" b="b"/>
            <a:pathLst>
              <a:path w="4234792" h="4758176">
                <a:moveTo>
                  <a:pt x="3055597" y="0"/>
                </a:moveTo>
                <a:cubicBezTo>
                  <a:pt x="3121750" y="-1"/>
                  <a:pt x="3184080" y="13624"/>
                  <a:pt x="3239281" y="41311"/>
                </a:cubicBezTo>
                <a:cubicBezTo>
                  <a:pt x="3356756" y="100230"/>
                  <a:pt x="3439492" y="217236"/>
                  <a:pt x="3510098" y="342681"/>
                </a:cubicBezTo>
                <a:cubicBezTo>
                  <a:pt x="3588484" y="481951"/>
                  <a:pt x="3607347" y="729676"/>
                  <a:pt x="3637020" y="910327"/>
                </a:cubicBezTo>
                <a:cubicBezTo>
                  <a:pt x="3708179" y="1343490"/>
                  <a:pt x="3610822" y="1807483"/>
                  <a:pt x="3732174" y="2203843"/>
                </a:cubicBezTo>
                <a:cubicBezTo>
                  <a:pt x="3844219" y="2569831"/>
                  <a:pt x="4169269" y="2741671"/>
                  <a:pt x="4226776" y="3146883"/>
                </a:cubicBezTo>
                <a:cubicBezTo>
                  <a:pt x="4285253" y="3558964"/>
                  <a:pt x="4016522" y="4126253"/>
                  <a:pt x="3657826" y="4416384"/>
                </a:cubicBezTo>
                <a:cubicBezTo>
                  <a:pt x="3478475" y="4561448"/>
                  <a:pt x="3286114" y="4639003"/>
                  <a:pt x="3106353" y="4654193"/>
                </a:cubicBezTo>
                <a:lnTo>
                  <a:pt x="2978782" y="4653980"/>
                </a:lnTo>
                <a:lnTo>
                  <a:pt x="2886973" y="4672566"/>
                </a:lnTo>
                <a:cubicBezTo>
                  <a:pt x="2591443" y="4726616"/>
                  <a:pt x="2235176" y="4758176"/>
                  <a:pt x="1851680" y="4758176"/>
                </a:cubicBezTo>
                <a:cubicBezTo>
                  <a:pt x="829025" y="4758176"/>
                  <a:pt x="0" y="4533746"/>
                  <a:pt x="0" y="4256894"/>
                </a:cubicBezTo>
                <a:cubicBezTo>
                  <a:pt x="0" y="4135772"/>
                  <a:pt x="158681" y="4024684"/>
                  <a:pt x="422834" y="3938033"/>
                </a:cubicBezTo>
                <a:lnTo>
                  <a:pt x="539085" y="3903405"/>
                </a:lnTo>
                <a:lnTo>
                  <a:pt x="472994" y="3849710"/>
                </a:lnTo>
                <a:cubicBezTo>
                  <a:pt x="324525" y="3696389"/>
                  <a:pt x="285018" y="3399247"/>
                  <a:pt x="373348" y="3100267"/>
                </a:cubicBezTo>
                <a:cubicBezTo>
                  <a:pt x="433438" y="2896851"/>
                  <a:pt x="544539" y="2703285"/>
                  <a:pt x="639674" y="2507298"/>
                </a:cubicBezTo>
                <a:cubicBezTo>
                  <a:pt x="734794" y="2311328"/>
                  <a:pt x="818137" y="2095194"/>
                  <a:pt x="808057" y="1909416"/>
                </a:cubicBezTo>
                <a:cubicBezTo>
                  <a:pt x="799562" y="1752752"/>
                  <a:pt x="747663" y="1626636"/>
                  <a:pt x="727257" y="1478198"/>
                </a:cubicBezTo>
                <a:cubicBezTo>
                  <a:pt x="707933" y="1337652"/>
                  <a:pt x="729806" y="1176881"/>
                  <a:pt x="767619" y="1024004"/>
                </a:cubicBezTo>
                <a:cubicBezTo>
                  <a:pt x="804746" y="873907"/>
                  <a:pt x="858878" y="722703"/>
                  <a:pt x="940111" y="595666"/>
                </a:cubicBezTo>
                <a:cubicBezTo>
                  <a:pt x="1121297" y="312329"/>
                  <a:pt x="1403175" y="206435"/>
                  <a:pt x="1603540" y="304093"/>
                </a:cubicBezTo>
                <a:cubicBezTo>
                  <a:pt x="1774919" y="387631"/>
                  <a:pt x="1936411" y="555158"/>
                  <a:pt x="2167710" y="484354"/>
                </a:cubicBezTo>
                <a:cubicBezTo>
                  <a:pt x="2351899" y="427970"/>
                  <a:pt x="2525351" y="227543"/>
                  <a:pt x="2708274" y="111541"/>
                </a:cubicBezTo>
                <a:cubicBezTo>
                  <a:pt x="2824464" y="37857"/>
                  <a:pt x="2945341" y="3"/>
                  <a:pt x="305559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81745" y="1115725"/>
            <a:ext cx="605820" cy="1136700"/>
          </a:xfrm>
          <a:custGeom>
            <a:avLst/>
            <a:gdLst>
              <a:gd name="connsiteX0" fmla="*/ 252457 w 450842"/>
              <a:gd name="connsiteY0" fmla="*/ 663715 h 845915"/>
              <a:gd name="connsiteX1" fmla="*/ 339172 w 450842"/>
              <a:gd name="connsiteY1" fmla="*/ 607562 h 845915"/>
              <a:gd name="connsiteX2" fmla="*/ 420751 w 450842"/>
              <a:gd name="connsiteY2" fmla="*/ 461423 h 845915"/>
              <a:gd name="connsiteX3" fmla="*/ 304921 w 450842"/>
              <a:gd name="connsiteY3" fmla="*/ 491611 h 845915"/>
              <a:gd name="connsiteX4" fmla="*/ 435369 w 450842"/>
              <a:gd name="connsiteY4" fmla="*/ 423463 h 845915"/>
              <a:gd name="connsiteX5" fmla="*/ 449764 w 450842"/>
              <a:gd name="connsiteY5" fmla="*/ 226422 h 845915"/>
              <a:gd name="connsiteX6" fmla="*/ 345961 w 450842"/>
              <a:gd name="connsiteY6" fmla="*/ 316516 h 845915"/>
              <a:gd name="connsiteX7" fmla="*/ 449504 w 450842"/>
              <a:gd name="connsiteY7" fmla="*/ 200285 h 845915"/>
              <a:gd name="connsiteX8" fmla="*/ 396996 w 450842"/>
              <a:gd name="connsiteY8" fmla="*/ 0 h 845915"/>
              <a:gd name="connsiteX9" fmla="*/ 252457 w 450842"/>
              <a:gd name="connsiteY9" fmla="*/ 120479 h 845915"/>
              <a:gd name="connsiteX10" fmla="*/ 244291 w 450842"/>
              <a:gd name="connsiteY10" fmla="*/ 281451 h 845915"/>
              <a:gd name="connsiteX11" fmla="*/ 233813 w 450842"/>
              <a:gd name="connsiteY11" fmla="*/ 136563 h 845915"/>
              <a:gd name="connsiteX12" fmla="*/ 168351 w 450842"/>
              <a:gd name="connsiteY12" fmla="*/ 206788 h 845915"/>
              <a:gd name="connsiteX13" fmla="*/ 166097 w 450842"/>
              <a:gd name="connsiteY13" fmla="*/ 405200 h 845915"/>
              <a:gd name="connsiteX14" fmla="*/ 145396 w 450842"/>
              <a:gd name="connsiteY14" fmla="*/ 237795 h 845915"/>
              <a:gd name="connsiteX15" fmla="*/ 47371 w 450842"/>
              <a:gd name="connsiteY15" fmla="*/ 451015 h 845915"/>
              <a:gd name="connsiteX16" fmla="*/ 70593 w 450842"/>
              <a:gd name="connsiteY16" fmla="*/ 575456 h 845915"/>
              <a:gd name="connsiteX17" fmla="*/ 39300 w 450842"/>
              <a:gd name="connsiteY17" fmla="*/ 483191 h 845915"/>
              <a:gd name="connsiteX18" fmla="*/ 0 w 450842"/>
              <a:gd name="connsiteY18" fmla="*/ 759892 h 845915"/>
              <a:gd name="connsiteX19" fmla="*/ 13856 w 450842"/>
              <a:gd name="connsiteY19" fmla="*/ 845915 h 845915"/>
              <a:gd name="connsiteX20" fmla="*/ 118885 w 450842"/>
              <a:gd name="connsiteY20" fmla="*/ 807333 h 845915"/>
              <a:gd name="connsiteX21" fmla="*/ 315423 w 450842"/>
              <a:gd name="connsiteY21" fmla="*/ 639998 h 845915"/>
              <a:gd name="connsiteX22" fmla="*/ 252457 w 450842"/>
              <a:gd name="connsiteY22" fmla="*/ 663715 h 845915"/>
            </a:gdLst>
            <a:ahLst/>
            <a:cxnLst/>
            <a:rect l="l" t="t" r="r" b="b"/>
            <a:pathLst>
              <a:path w="450842" h="845915">
                <a:moveTo>
                  <a:pt x="252457" y="663715"/>
                </a:moveTo>
                <a:lnTo>
                  <a:pt x="339172" y="607562"/>
                </a:lnTo>
                <a:cubicBezTo>
                  <a:pt x="375101" y="555816"/>
                  <a:pt x="402406" y="503892"/>
                  <a:pt x="420751" y="461423"/>
                </a:cubicBezTo>
                <a:cubicBezTo>
                  <a:pt x="383013" y="451803"/>
                  <a:pt x="304921" y="491611"/>
                  <a:pt x="304921" y="491611"/>
                </a:cubicBezTo>
                <a:cubicBezTo>
                  <a:pt x="382194" y="444468"/>
                  <a:pt x="410013" y="438785"/>
                  <a:pt x="435369" y="423463"/>
                </a:cubicBezTo>
                <a:cubicBezTo>
                  <a:pt x="457524" y="358737"/>
                  <a:pt x="449205" y="287445"/>
                  <a:pt x="449764" y="226422"/>
                </a:cubicBezTo>
                <a:cubicBezTo>
                  <a:pt x="369475" y="303028"/>
                  <a:pt x="345961" y="316516"/>
                  <a:pt x="345961" y="316516"/>
                </a:cubicBezTo>
                <a:cubicBezTo>
                  <a:pt x="396742" y="275419"/>
                  <a:pt x="423005" y="231216"/>
                  <a:pt x="449504" y="200285"/>
                </a:cubicBezTo>
                <a:cubicBezTo>
                  <a:pt x="445433" y="48419"/>
                  <a:pt x="396996" y="0"/>
                  <a:pt x="396996" y="0"/>
                </a:cubicBezTo>
                <a:cubicBezTo>
                  <a:pt x="359473" y="25959"/>
                  <a:pt x="282715" y="95009"/>
                  <a:pt x="252457" y="120479"/>
                </a:cubicBezTo>
                <a:cubicBezTo>
                  <a:pt x="242976" y="191878"/>
                  <a:pt x="244291" y="281451"/>
                  <a:pt x="244291" y="281451"/>
                </a:cubicBezTo>
                <a:cubicBezTo>
                  <a:pt x="234836" y="240760"/>
                  <a:pt x="233369" y="180385"/>
                  <a:pt x="233813" y="136563"/>
                </a:cubicBezTo>
                <a:cubicBezTo>
                  <a:pt x="190671" y="174574"/>
                  <a:pt x="198063" y="168878"/>
                  <a:pt x="168351" y="206788"/>
                </a:cubicBezTo>
                <a:cubicBezTo>
                  <a:pt x="156267" y="279667"/>
                  <a:pt x="166097" y="405200"/>
                  <a:pt x="166097" y="405200"/>
                </a:cubicBezTo>
                <a:cubicBezTo>
                  <a:pt x="151631" y="357365"/>
                  <a:pt x="146920" y="280454"/>
                  <a:pt x="145396" y="237795"/>
                </a:cubicBezTo>
                <a:cubicBezTo>
                  <a:pt x="97263" y="306750"/>
                  <a:pt x="67462" y="376822"/>
                  <a:pt x="47371" y="451015"/>
                </a:cubicBezTo>
                <a:cubicBezTo>
                  <a:pt x="55594" y="513239"/>
                  <a:pt x="70593" y="575456"/>
                  <a:pt x="70593" y="575456"/>
                </a:cubicBezTo>
                <a:cubicBezTo>
                  <a:pt x="58306" y="550494"/>
                  <a:pt x="47689" y="515982"/>
                  <a:pt x="39300" y="483191"/>
                </a:cubicBezTo>
                <a:cubicBezTo>
                  <a:pt x="19596" y="568211"/>
                  <a:pt x="10623" y="659003"/>
                  <a:pt x="0" y="759892"/>
                </a:cubicBezTo>
                <a:lnTo>
                  <a:pt x="13856" y="845915"/>
                </a:lnTo>
                <a:lnTo>
                  <a:pt x="118885" y="807333"/>
                </a:lnTo>
                <a:cubicBezTo>
                  <a:pt x="198444" y="769258"/>
                  <a:pt x="264141" y="706469"/>
                  <a:pt x="315423" y="639998"/>
                </a:cubicBezTo>
                <a:lnTo>
                  <a:pt x="252457" y="663715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16849" y="1686212"/>
            <a:ext cx="971387" cy="805641"/>
          </a:xfrm>
          <a:custGeom>
            <a:avLst/>
            <a:gdLst>
              <a:gd name="connsiteX0" fmla="*/ 294710 w 722891"/>
              <a:gd name="connsiteY0" fmla="*/ 530263 h 599546"/>
              <a:gd name="connsiteX1" fmla="*/ 397345 w 722891"/>
              <a:gd name="connsiteY1" fmla="*/ 518516 h 599546"/>
              <a:gd name="connsiteX2" fmla="*/ 535394 w 722891"/>
              <a:gd name="connsiteY2" fmla="*/ 423882 h 599546"/>
              <a:gd name="connsiteX3" fmla="*/ 418224 w 722891"/>
              <a:gd name="connsiteY3" fmla="*/ 399421 h 599546"/>
              <a:gd name="connsiteX4" fmla="*/ 565372 w 722891"/>
              <a:gd name="connsiteY4" fmla="*/ 396373 h 599546"/>
              <a:gd name="connsiteX5" fmla="*/ 665874 w 722891"/>
              <a:gd name="connsiteY5" fmla="*/ 226276 h 599546"/>
              <a:gd name="connsiteX6" fmla="*/ 532841 w 722891"/>
              <a:gd name="connsiteY6" fmla="*/ 260826 h 599546"/>
              <a:gd name="connsiteX7" fmla="*/ 677266 w 722891"/>
              <a:gd name="connsiteY7" fmla="*/ 202749 h 599546"/>
              <a:gd name="connsiteX8" fmla="*/ 719284 w 722891"/>
              <a:gd name="connsiteY8" fmla="*/ 0 h 599546"/>
              <a:gd name="connsiteX9" fmla="*/ 536251 w 722891"/>
              <a:gd name="connsiteY9" fmla="*/ 43656 h 599546"/>
              <a:gd name="connsiteX10" fmla="*/ 457371 w 722891"/>
              <a:gd name="connsiteY10" fmla="*/ 184214 h 599546"/>
              <a:gd name="connsiteX11" fmla="*/ 512401 w 722891"/>
              <a:gd name="connsiteY11" fmla="*/ 49771 h 599546"/>
              <a:gd name="connsiteX12" fmla="*/ 422542 w 722891"/>
              <a:gd name="connsiteY12" fmla="*/ 83572 h 599546"/>
              <a:gd name="connsiteX13" fmla="*/ 332308 w 722891"/>
              <a:gd name="connsiteY13" fmla="*/ 260293 h 599546"/>
              <a:gd name="connsiteX14" fmla="*/ 388195 w 722891"/>
              <a:gd name="connsiteY14" fmla="*/ 101136 h 599546"/>
              <a:gd name="connsiteX15" fmla="*/ 205594 w 722891"/>
              <a:gd name="connsiteY15" fmla="*/ 248545 h 599546"/>
              <a:gd name="connsiteX16" fmla="*/ 171069 w 722891"/>
              <a:gd name="connsiteY16" fmla="*/ 370332 h 599546"/>
              <a:gd name="connsiteX17" fmla="*/ 184061 w 722891"/>
              <a:gd name="connsiteY17" fmla="*/ 273774 h 599546"/>
              <a:gd name="connsiteX18" fmla="*/ 25838 w 722891"/>
              <a:gd name="connsiteY18" fmla="*/ 504152 h 599546"/>
              <a:gd name="connsiteX19" fmla="*/ 0 w 722891"/>
              <a:gd name="connsiteY19" fmla="*/ 587369 h 599546"/>
              <a:gd name="connsiteX20" fmla="*/ 111233 w 722891"/>
              <a:gd name="connsiteY20" fmla="*/ 599504 h 599546"/>
              <a:gd name="connsiteX21" fmla="*/ 361677 w 722891"/>
              <a:gd name="connsiteY21" fmla="*/ 536994 h 599546"/>
              <a:gd name="connsiteX22" fmla="*/ 294710 w 722891"/>
              <a:gd name="connsiteY22" fmla="*/ 530263 h 599546"/>
            </a:gdLst>
            <a:ahLst/>
            <a:cxnLst/>
            <a:rect l="l" t="t" r="r" b="b"/>
            <a:pathLst>
              <a:path w="722891" h="599546">
                <a:moveTo>
                  <a:pt x="294710" y="530263"/>
                </a:moveTo>
                <a:lnTo>
                  <a:pt x="397345" y="518516"/>
                </a:lnTo>
                <a:cubicBezTo>
                  <a:pt x="452533" y="488137"/>
                  <a:pt x="500075" y="453771"/>
                  <a:pt x="535394" y="423882"/>
                </a:cubicBezTo>
                <a:cubicBezTo>
                  <a:pt x="505873" y="398488"/>
                  <a:pt x="418224" y="399421"/>
                  <a:pt x="418224" y="399421"/>
                </a:cubicBezTo>
                <a:cubicBezTo>
                  <a:pt x="508400" y="391554"/>
                  <a:pt x="535839" y="398831"/>
                  <a:pt x="565372" y="396373"/>
                </a:cubicBezTo>
                <a:cubicBezTo>
                  <a:pt x="613994" y="348247"/>
                  <a:pt x="638239" y="280689"/>
                  <a:pt x="665874" y="226276"/>
                </a:cubicBezTo>
                <a:cubicBezTo>
                  <a:pt x="559892" y="259201"/>
                  <a:pt x="532841" y="260826"/>
                  <a:pt x="532841" y="260826"/>
                </a:cubicBezTo>
                <a:cubicBezTo>
                  <a:pt x="596602" y="246596"/>
                  <a:pt x="639775" y="218675"/>
                  <a:pt x="677266" y="202749"/>
                </a:cubicBezTo>
                <a:cubicBezTo>
                  <a:pt x="741140" y="64910"/>
                  <a:pt x="719284" y="0"/>
                  <a:pt x="719284" y="0"/>
                </a:cubicBezTo>
                <a:cubicBezTo>
                  <a:pt x="674129" y="6572"/>
                  <a:pt x="574681" y="34290"/>
                  <a:pt x="536251" y="43656"/>
                </a:cubicBezTo>
                <a:cubicBezTo>
                  <a:pt x="496017" y="103397"/>
                  <a:pt x="457371" y="184214"/>
                  <a:pt x="457371" y="184214"/>
                </a:cubicBezTo>
                <a:cubicBezTo>
                  <a:pt x="466992" y="143561"/>
                  <a:pt x="492519" y="88830"/>
                  <a:pt x="512401" y="49771"/>
                </a:cubicBezTo>
                <a:cubicBezTo>
                  <a:pt x="456857" y="64637"/>
                  <a:pt x="466008" y="62821"/>
                  <a:pt x="422542" y="83572"/>
                </a:cubicBezTo>
                <a:cubicBezTo>
                  <a:pt x="379317" y="143478"/>
                  <a:pt x="332308" y="260293"/>
                  <a:pt x="332308" y="260293"/>
                </a:cubicBezTo>
                <a:cubicBezTo>
                  <a:pt x="340620" y="211017"/>
                  <a:pt x="370593" y="140030"/>
                  <a:pt x="388195" y="101136"/>
                </a:cubicBezTo>
                <a:cubicBezTo>
                  <a:pt x="314427" y="141503"/>
                  <a:pt x="256572" y="191021"/>
                  <a:pt x="205594" y="248545"/>
                </a:cubicBezTo>
                <a:cubicBezTo>
                  <a:pt x="185293" y="307937"/>
                  <a:pt x="171069" y="370332"/>
                  <a:pt x="171069" y="370332"/>
                </a:cubicBezTo>
                <a:cubicBezTo>
                  <a:pt x="171164" y="342506"/>
                  <a:pt x="176993" y="306876"/>
                  <a:pt x="184061" y="273774"/>
                </a:cubicBezTo>
                <a:cubicBezTo>
                  <a:pt x="128613" y="341167"/>
                  <a:pt x="80207" y="418503"/>
                  <a:pt x="25838" y="504152"/>
                </a:cubicBezTo>
                <a:lnTo>
                  <a:pt x="0" y="587369"/>
                </a:lnTo>
                <a:lnTo>
                  <a:pt x="111233" y="599504"/>
                </a:lnTo>
                <a:cubicBezTo>
                  <a:pt x="199422" y="600774"/>
                  <a:pt x="286188" y="573735"/>
                  <a:pt x="361677" y="536994"/>
                </a:cubicBezTo>
                <a:lnTo>
                  <a:pt x="294710" y="530263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46943" y="1115707"/>
            <a:ext cx="605809" cy="1136700"/>
          </a:xfrm>
          <a:custGeom>
            <a:avLst/>
            <a:gdLst>
              <a:gd name="connsiteX0" fmla="*/ 135410 w 450833"/>
              <a:gd name="connsiteY0" fmla="*/ 639997 h 845915"/>
              <a:gd name="connsiteX1" fmla="*/ 331949 w 450833"/>
              <a:gd name="connsiteY1" fmla="*/ 807333 h 845915"/>
              <a:gd name="connsiteX2" fmla="*/ 436978 w 450833"/>
              <a:gd name="connsiteY2" fmla="*/ 845915 h 845915"/>
              <a:gd name="connsiteX3" fmla="*/ 450834 w 450833"/>
              <a:gd name="connsiteY3" fmla="*/ 759892 h 845915"/>
              <a:gd name="connsiteX4" fmla="*/ 411540 w 450833"/>
              <a:gd name="connsiteY4" fmla="*/ 483190 h 845915"/>
              <a:gd name="connsiteX5" fmla="*/ 380247 w 450833"/>
              <a:gd name="connsiteY5" fmla="*/ 575456 h 845915"/>
              <a:gd name="connsiteX6" fmla="*/ 403469 w 450833"/>
              <a:gd name="connsiteY6" fmla="*/ 451015 h 845915"/>
              <a:gd name="connsiteX7" fmla="*/ 305444 w 450833"/>
              <a:gd name="connsiteY7" fmla="*/ 237795 h 845915"/>
              <a:gd name="connsiteX8" fmla="*/ 284743 w 450833"/>
              <a:gd name="connsiteY8" fmla="*/ 405200 h 845915"/>
              <a:gd name="connsiteX9" fmla="*/ 282489 w 450833"/>
              <a:gd name="connsiteY9" fmla="*/ 206788 h 845915"/>
              <a:gd name="connsiteX10" fmla="*/ 217027 w 450833"/>
              <a:gd name="connsiteY10" fmla="*/ 136563 h 845915"/>
              <a:gd name="connsiteX11" fmla="*/ 206549 w 450833"/>
              <a:gd name="connsiteY11" fmla="*/ 281451 h 845915"/>
              <a:gd name="connsiteX12" fmla="*/ 198383 w 450833"/>
              <a:gd name="connsiteY12" fmla="*/ 120479 h 845915"/>
              <a:gd name="connsiteX13" fmla="*/ 53844 w 450833"/>
              <a:gd name="connsiteY13" fmla="*/ 0 h 845915"/>
              <a:gd name="connsiteX14" fmla="*/ 1336 w 450833"/>
              <a:gd name="connsiteY14" fmla="*/ 200285 h 845915"/>
              <a:gd name="connsiteX15" fmla="*/ 104879 w 450833"/>
              <a:gd name="connsiteY15" fmla="*/ 316516 h 845915"/>
              <a:gd name="connsiteX16" fmla="*/ 1076 w 450833"/>
              <a:gd name="connsiteY16" fmla="*/ 226422 h 845915"/>
              <a:gd name="connsiteX17" fmla="*/ 15471 w 450833"/>
              <a:gd name="connsiteY17" fmla="*/ 423462 h 845915"/>
              <a:gd name="connsiteX18" fmla="*/ 145919 w 450833"/>
              <a:gd name="connsiteY18" fmla="*/ 491611 h 845915"/>
              <a:gd name="connsiteX19" fmla="*/ 30089 w 450833"/>
              <a:gd name="connsiteY19" fmla="*/ 461423 h 845915"/>
              <a:gd name="connsiteX20" fmla="*/ 111668 w 450833"/>
              <a:gd name="connsiteY20" fmla="*/ 607562 h 845915"/>
              <a:gd name="connsiteX21" fmla="*/ 198377 w 450833"/>
              <a:gd name="connsiteY21" fmla="*/ 663715 h 845915"/>
              <a:gd name="connsiteX22" fmla="*/ 135410 w 450833"/>
              <a:gd name="connsiteY22" fmla="*/ 639997 h 845915"/>
            </a:gdLst>
            <a:ahLst/>
            <a:cxnLst/>
            <a:rect l="l" t="t" r="r" b="b"/>
            <a:pathLst>
              <a:path w="450833" h="845915">
                <a:moveTo>
                  <a:pt x="135410" y="639997"/>
                </a:moveTo>
                <a:cubicBezTo>
                  <a:pt x="186693" y="706469"/>
                  <a:pt x="252390" y="769258"/>
                  <a:pt x="331949" y="807333"/>
                </a:cubicBezTo>
                <a:lnTo>
                  <a:pt x="436978" y="845915"/>
                </a:lnTo>
                <a:lnTo>
                  <a:pt x="450834" y="759892"/>
                </a:lnTo>
                <a:cubicBezTo>
                  <a:pt x="440216" y="659003"/>
                  <a:pt x="431244" y="568211"/>
                  <a:pt x="411540" y="483190"/>
                </a:cubicBezTo>
                <a:cubicBezTo>
                  <a:pt x="403145" y="515982"/>
                  <a:pt x="392528" y="550494"/>
                  <a:pt x="380247" y="575456"/>
                </a:cubicBezTo>
                <a:cubicBezTo>
                  <a:pt x="380247" y="575456"/>
                  <a:pt x="395246" y="513239"/>
                  <a:pt x="403469" y="451015"/>
                </a:cubicBezTo>
                <a:cubicBezTo>
                  <a:pt x="383384" y="376822"/>
                  <a:pt x="353577" y="306750"/>
                  <a:pt x="305444" y="237795"/>
                </a:cubicBezTo>
                <a:cubicBezTo>
                  <a:pt x="303914" y="280460"/>
                  <a:pt x="299208" y="357372"/>
                  <a:pt x="284743" y="405200"/>
                </a:cubicBezTo>
                <a:cubicBezTo>
                  <a:pt x="284743" y="405200"/>
                  <a:pt x="294573" y="279660"/>
                  <a:pt x="282489" y="206788"/>
                </a:cubicBezTo>
                <a:cubicBezTo>
                  <a:pt x="252777" y="168878"/>
                  <a:pt x="260162" y="174574"/>
                  <a:pt x="217027" y="136563"/>
                </a:cubicBezTo>
                <a:cubicBezTo>
                  <a:pt x="217471" y="180384"/>
                  <a:pt x="216004" y="240760"/>
                  <a:pt x="206549" y="281451"/>
                </a:cubicBezTo>
                <a:cubicBezTo>
                  <a:pt x="206549" y="281451"/>
                  <a:pt x="207864" y="191884"/>
                  <a:pt x="198383" y="120479"/>
                </a:cubicBezTo>
                <a:cubicBezTo>
                  <a:pt x="168125" y="95002"/>
                  <a:pt x="91373" y="25959"/>
                  <a:pt x="53844" y="0"/>
                </a:cubicBezTo>
                <a:cubicBezTo>
                  <a:pt x="53844" y="0"/>
                  <a:pt x="5407" y="48419"/>
                  <a:pt x="1336" y="200285"/>
                </a:cubicBezTo>
                <a:cubicBezTo>
                  <a:pt x="27835" y="231216"/>
                  <a:pt x="54098" y="275418"/>
                  <a:pt x="104879" y="316516"/>
                </a:cubicBezTo>
                <a:cubicBezTo>
                  <a:pt x="104879" y="316516"/>
                  <a:pt x="81365" y="303028"/>
                  <a:pt x="1076" y="226422"/>
                </a:cubicBezTo>
                <a:cubicBezTo>
                  <a:pt x="1641" y="287445"/>
                  <a:pt x="-6684" y="358737"/>
                  <a:pt x="15471" y="423462"/>
                </a:cubicBezTo>
                <a:cubicBezTo>
                  <a:pt x="40833" y="438791"/>
                  <a:pt x="68646" y="444475"/>
                  <a:pt x="145919" y="491611"/>
                </a:cubicBezTo>
                <a:cubicBezTo>
                  <a:pt x="145919" y="491611"/>
                  <a:pt x="67827" y="451809"/>
                  <a:pt x="30089" y="461423"/>
                </a:cubicBezTo>
                <a:cubicBezTo>
                  <a:pt x="48434" y="503892"/>
                  <a:pt x="75739" y="555816"/>
                  <a:pt x="111668" y="607562"/>
                </a:cubicBezTo>
                <a:lnTo>
                  <a:pt x="198377" y="663715"/>
                </a:lnTo>
                <a:lnTo>
                  <a:pt x="135410" y="639997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46270" y="1686222"/>
            <a:ext cx="971387" cy="805640"/>
          </a:xfrm>
          <a:custGeom>
            <a:avLst/>
            <a:gdLst>
              <a:gd name="connsiteX0" fmla="*/ 361215 w 722891"/>
              <a:gd name="connsiteY0" fmla="*/ 536994 h 599545"/>
              <a:gd name="connsiteX1" fmla="*/ 611659 w 722891"/>
              <a:gd name="connsiteY1" fmla="*/ 599503 h 599545"/>
              <a:gd name="connsiteX2" fmla="*/ 722892 w 722891"/>
              <a:gd name="connsiteY2" fmla="*/ 587369 h 599545"/>
              <a:gd name="connsiteX3" fmla="*/ 697053 w 722891"/>
              <a:gd name="connsiteY3" fmla="*/ 504152 h 599545"/>
              <a:gd name="connsiteX4" fmla="*/ 538831 w 722891"/>
              <a:gd name="connsiteY4" fmla="*/ 273774 h 599545"/>
              <a:gd name="connsiteX5" fmla="*/ 551823 w 722891"/>
              <a:gd name="connsiteY5" fmla="*/ 370332 h 599545"/>
              <a:gd name="connsiteX6" fmla="*/ 517298 w 722891"/>
              <a:gd name="connsiteY6" fmla="*/ 248545 h 599545"/>
              <a:gd name="connsiteX7" fmla="*/ 334697 w 722891"/>
              <a:gd name="connsiteY7" fmla="*/ 101136 h 599545"/>
              <a:gd name="connsiteX8" fmla="*/ 390583 w 722891"/>
              <a:gd name="connsiteY8" fmla="*/ 260293 h 599545"/>
              <a:gd name="connsiteX9" fmla="*/ 300350 w 722891"/>
              <a:gd name="connsiteY9" fmla="*/ 83572 h 599545"/>
              <a:gd name="connsiteX10" fmla="*/ 210491 w 722891"/>
              <a:gd name="connsiteY10" fmla="*/ 49771 h 599545"/>
              <a:gd name="connsiteX11" fmla="*/ 265520 w 722891"/>
              <a:gd name="connsiteY11" fmla="*/ 184214 h 599545"/>
              <a:gd name="connsiteX12" fmla="*/ 186641 w 722891"/>
              <a:gd name="connsiteY12" fmla="*/ 43656 h 599545"/>
              <a:gd name="connsiteX13" fmla="*/ 3608 w 722891"/>
              <a:gd name="connsiteY13" fmla="*/ 0 h 599545"/>
              <a:gd name="connsiteX14" fmla="*/ 45626 w 722891"/>
              <a:gd name="connsiteY14" fmla="*/ 202749 h 599545"/>
              <a:gd name="connsiteX15" fmla="*/ 190050 w 722891"/>
              <a:gd name="connsiteY15" fmla="*/ 260826 h 599545"/>
              <a:gd name="connsiteX16" fmla="*/ 57018 w 722891"/>
              <a:gd name="connsiteY16" fmla="*/ 226276 h 599545"/>
              <a:gd name="connsiteX17" fmla="*/ 157519 w 722891"/>
              <a:gd name="connsiteY17" fmla="*/ 396373 h 599545"/>
              <a:gd name="connsiteX18" fmla="*/ 304668 w 722891"/>
              <a:gd name="connsiteY18" fmla="*/ 399421 h 599545"/>
              <a:gd name="connsiteX19" fmla="*/ 187498 w 722891"/>
              <a:gd name="connsiteY19" fmla="*/ 423882 h 599545"/>
              <a:gd name="connsiteX20" fmla="*/ 325547 w 722891"/>
              <a:gd name="connsiteY20" fmla="*/ 518516 h 599545"/>
              <a:gd name="connsiteX21" fmla="*/ 428182 w 722891"/>
              <a:gd name="connsiteY21" fmla="*/ 530263 h 599545"/>
              <a:gd name="connsiteX22" fmla="*/ 361215 w 722891"/>
              <a:gd name="connsiteY22" fmla="*/ 536994 h 599545"/>
            </a:gdLst>
            <a:ahLst/>
            <a:cxnLst/>
            <a:rect l="l" t="t" r="r" b="b"/>
            <a:pathLst>
              <a:path w="722891" h="599545">
                <a:moveTo>
                  <a:pt x="361215" y="536994"/>
                </a:moveTo>
                <a:cubicBezTo>
                  <a:pt x="436703" y="573735"/>
                  <a:pt x="523464" y="600767"/>
                  <a:pt x="611659" y="599503"/>
                </a:cubicBezTo>
                <a:lnTo>
                  <a:pt x="722892" y="587369"/>
                </a:lnTo>
                <a:lnTo>
                  <a:pt x="697053" y="504152"/>
                </a:lnTo>
                <a:cubicBezTo>
                  <a:pt x="642691" y="418503"/>
                  <a:pt x="594285" y="341166"/>
                  <a:pt x="538831" y="273774"/>
                </a:cubicBezTo>
                <a:cubicBezTo>
                  <a:pt x="545892" y="306883"/>
                  <a:pt x="551727" y="342513"/>
                  <a:pt x="551823" y="370332"/>
                </a:cubicBezTo>
                <a:cubicBezTo>
                  <a:pt x="551823" y="370332"/>
                  <a:pt x="537599" y="307937"/>
                  <a:pt x="517298" y="248545"/>
                </a:cubicBezTo>
                <a:cubicBezTo>
                  <a:pt x="466320" y="191021"/>
                  <a:pt x="408465" y="141503"/>
                  <a:pt x="334697" y="101136"/>
                </a:cubicBezTo>
                <a:cubicBezTo>
                  <a:pt x="352293" y="140030"/>
                  <a:pt x="382271" y="211017"/>
                  <a:pt x="390583" y="260293"/>
                </a:cubicBezTo>
                <a:cubicBezTo>
                  <a:pt x="390583" y="260293"/>
                  <a:pt x="343574" y="143472"/>
                  <a:pt x="300350" y="83572"/>
                </a:cubicBezTo>
                <a:cubicBezTo>
                  <a:pt x="256878" y="62827"/>
                  <a:pt x="266028" y="64643"/>
                  <a:pt x="210491" y="49771"/>
                </a:cubicBezTo>
                <a:cubicBezTo>
                  <a:pt x="230373" y="88830"/>
                  <a:pt x="255900" y="143561"/>
                  <a:pt x="265520" y="184214"/>
                </a:cubicBezTo>
                <a:cubicBezTo>
                  <a:pt x="265520" y="184214"/>
                  <a:pt x="226874" y="103403"/>
                  <a:pt x="186641" y="43656"/>
                </a:cubicBezTo>
                <a:cubicBezTo>
                  <a:pt x="148210" y="34290"/>
                  <a:pt x="48763" y="6572"/>
                  <a:pt x="3608" y="0"/>
                </a:cubicBezTo>
                <a:cubicBezTo>
                  <a:pt x="3608" y="0"/>
                  <a:pt x="-18249" y="64903"/>
                  <a:pt x="45626" y="202749"/>
                </a:cubicBezTo>
                <a:cubicBezTo>
                  <a:pt x="83110" y="218669"/>
                  <a:pt x="126290" y="246596"/>
                  <a:pt x="190050" y="260826"/>
                </a:cubicBezTo>
                <a:cubicBezTo>
                  <a:pt x="190050" y="260826"/>
                  <a:pt x="162993" y="259201"/>
                  <a:pt x="57018" y="226276"/>
                </a:cubicBezTo>
                <a:cubicBezTo>
                  <a:pt x="84653" y="280689"/>
                  <a:pt x="108898" y="348240"/>
                  <a:pt x="157519" y="396373"/>
                </a:cubicBezTo>
                <a:cubicBezTo>
                  <a:pt x="187047" y="398825"/>
                  <a:pt x="214492" y="391547"/>
                  <a:pt x="304668" y="399421"/>
                </a:cubicBezTo>
                <a:cubicBezTo>
                  <a:pt x="304668" y="399421"/>
                  <a:pt x="217019" y="398488"/>
                  <a:pt x="187498" y="423882"/>
                </a:cubicBezTo>
                <a:cubicBezTo>
                  <a:pt x="222810" y="453771"/>
                  <a:pt x="270359" y="488137"/>
                  <a:pt x="325547" y="518516"/>
                </a:cubicBezTo>
                <a:lnTo>
                  <a:pt x="428182" y="530263"/>
                </a:lnTo>
                <a:lnTo>
                  <a:pt x="361215" y="536994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183145" y="1115716"/>
            <a:ext cx="2641413" cy="2767093"/>
          </a:xfrm>
          <a:custGeom>
            <a:avLst/>
            <a:gdLst>
              <a:gd name="connsiteX0" fmla="*/ 1965700 w 1965699"/>
              <a:gd name="connsiteY0" fmla="*/ 206007 h 2059228"/>
              <a:gd name="connsiteX1" fmla="*/ 1965700 w 1965699"/>
              <a:gd name="connsiteY1" fmla="*/ 1851038 h 2059228"/>
              <a:gd name="connsiteX2" fmla="*/ 1757572 w 1965699"/>
              <a:gd name="connsiteY2" fmla="*/ 2059229 h 2059228"/>
              <a:gd name="connsiteX3" fmla="*/ 208191 w 1965699"/>
              <a:gd name="connsiteY3" fmla="*/ 2059229 h 2059228"/>
              <a:gd name="connsiteX4" fmla="*/ 0 w 1965699"/>
              <a:gd name="connsiteY4" fmla="*/ 1851038 h 2059228"/>
              <a:gd name="connsiteX5" fmla="*/ 0 w 1965699"/>
              <a:gd name="connsiteY5" fmla="*/ 206007 h 2059228"/>
              <a:gd name="connsiteX6" fmla="*/ 208191 w 1965699"/>
              <a:gd name="connsiteY6" fmla="*/ 0 h 2059228"/>
              <a:gd name="connsiteX7" fmla="*/ 1757572 w 1965699"/>
              <a:gd name="connsiteY7" fmla="*/ 0 h 2059228"/>
              <a:gd name="connsiteX8" fmla="*/ 1965700 w 1965699"/>
              <a:gd name="connsiteY8" fmla="*/ 206007 h 2059228"/>
            </a:gdLst>
            <a:ahLst/>
            <a:cxnLst/>
            <a:rect l="l" t="t" r="r" b="b"/>
            <a:pathLst>
              <a:path w="1965699" h="2059228">
                <a:moveTo>
                  <a:pt x="1965700" y="206007"/>
                </a:moveTo>
                <a:lnTo>
                  <a:pt x="1965700" y="1851038"/>
                </a:lnTo>
                <a:cubicBezTo>
                  <a:pt x="1965700" y="1965998"/>
                  <a:pt x="1872526" y="2059229"/>
                  <a:pt x="1757572" y="2059229"/>
                </a:cubicBezTo>
                <a:lnTo>
                  <a:pt x="208191" y="2059229"/>
                </a:lnTo>
                <a:cubicBezTo>
                  <a:pt x="93231" y="2059229"/>
                  <a:pt x="0" y="1965998"/>
                  <a:pt x="0" y="1851038"/>
                </a:cubicBez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83145" y="1115716"/>
            <a:ext cx="2641413" cy="276821"/>
          </a:xfrm>
          <a:custGeom>
            <a:avLst/>
            <a:gdLst>
              <a:gd name="connsiteX0" fmla="*/ 1965700 w 1965699"/>
              <a:gd name="connsiteY0" fmla="*/ 206007 h 206006"/>
              <a:gd name="connsiteX1" fmla="*/ 0 w 1965699"/>
              <a:gd name="connsiteY1" fmla="*/ 206007 h 206006"/>
              <a:gd name="connsiteX2" fmla="*/ 208191 w 1965699"/>
              <a:gd name="connsiteY2" fmla="*/ 0 h 206006"/>
              <a:gd name="connsiteX3" fmla="*/ 1757572 w 1965699"/>
              <a:gd name="connsiteY3" fmla="*/ 0 h 206006"/>
              <a:gd name="connsiteX4" fmla="*/ 1965700 w 1965699"/>
              <a:gd name="connsiteY4" fmla="*/ 206007 h 206006"/>
            </a:gdLst>
            <a:ahLst/>
            <a:cxnLst/>
            <a:rect l="l" t="t" r="r" b="b"/>
            <a:pathLst>
              <a:path w="1965699" h="206006">
                <a:moveTo>
                  <a:pt x="1965700" y="206007"/>
                </a:move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15468" y="1203040"/>
            <a:ext cx="102188" cy="102180"/>
          </a:xfrm>
          <a:custGeom>
            <a:avLst/>
            <a:gdLst>
              <a:gd name="connsiteX0" fmla="*/ 76047 w 76047"/>
              <a:gd name="connsiteY0" fmla="*/ 38017 h 76041"/>
              <a:gd name="connsiteX1" fmla="*/ 38024 w 76047"/>
              <a:gd name="connsiteY1" fmla="*/ 0 h 76041"/>
              <a:gd name="connsiteX2" fmla="*/ 0 w 76047"/>
              <a:gd name="connsiteY2" fmla="*/ 38017 h 76041"/>
              <a:gd name="connsiteX3" fmla="*/ 38024 w 76047"/>
              <a:gd name="connsiteY3" fmla="*/ 76041 h 76041"/>
              <a:gd name="connsiteX4" fmla="*/ 76047 w 76047"/>
              <a:gd name="connsiteY4" fmla="*/ 38017 h 76041"/>
            </a:gdLst>
            <a:ahLst/>
            <a:cxnLst/>
            <a:rect l="l" t="t" r="r" b="b"/>
            <a:pathLst>
              <a:path w="76047" h="76041">
                <a:moveTo>
                  <a:pt x="76047" y="38017"/>
                </a:moveTo>
                <a:cubicBezTo>
                  <a:pt x="76047" y="17018"/>
                  <a:pt x="59023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7" y="59017"/>
                  <a:pt x="76047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3906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24 w 76041"/>
              <a:gd name="connsiteY1" fmla="*/ 0 h 76041"/>
              <a:gd name="connsiteX2" fmla="*/ 0 w 76041"/>
              <a:gd name="connsiteY2" fmla="*/ 38017 h 76041"/>
              <a:gd name="connsiteX3" fmla="*/ 38024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32344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17 w 76041"/>
              <a:gd name="connsiteY1" fmla="*/ 0 h 76041"/>
              <a:gd name="connsiteX2" fmla="*/ 0 w 76041"/>
              <a:gd name="connsiteY2" fmla="*/ 38017 h 76041"/>
              <a:gd name="connsiteX3" fmla="*/ 38017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17" y="0"/>
                </a:cubicBezTo>
                <a:cubicBezTo>
                  <a:pt x="17018" y="0"/>
                  <a:pt x="0" y="17024"/>
                  <a:pt x="0" y="38017"/>
                </a:cubicBezTo>
                <a:cubicBezTo>
                  <a:pt x="0" y="59017"/>
                  <a:pt x="17024" y="76041"/>
                  <a:pt x="38017" y="76041"/>
                </a:cubicBezTo>
                <a:cubicBezTo>
                  <a:pt x="59017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89669" y="1203032"/>
            <a:ext cx="1065306" cy="102180"/>
          </a:xfrm>
          <a:custGeom>
            <a:avLst/>
            <a:gdLst>
              <a:gd name="connsiteX0" fmla="*/ 754761 w 792784"/>
              <a:gd name="connsiteY0" fmla="*/ 76041 h 76041"/>
              <a:gd name="connsiteX1" fmla="*/ 38024 w 792784"/>
              <a:gd name="connsiteY1" fmla="*/ 76041 h 76041"/>
              <a:gd name="connsiteX2" fmla="*/ 0 w 792784"/>
              <a:gd name="connsiteY2" fmla="*/ 38017 h 76041"/>
              <a:gd name="connsiteX3" fmla="*/ 0 w 792784"/>
              <a:gd name="connsiteY3" fmla="*/ 38017 h 76041"/>
              <a:gd name="connsiteX4" fmla="*/ 38024 w 792784"/>
              <a:gd name="connsiteY4" fmla="*/ 0 h 76041"/>
              <a:gd name="connsiteX5" fmla="*/ 754761 w 792784"/>
              <a:gd name="connsiteY5" fmla="*/ 0 h 76041"/>
              <a:gd name="connsiteX6" fmla="*/ 792785 w 792784"/>
              <a:gd name="connsiteY6" fmla="*/ 38017 h 76041"/>
              <a:gd name="connsiteX7" fmla="*/ 792785 w 792784"/>
              <a:gd name="connsiteY7" fmla="*/ 38017 h 76041"/>
              <a:gd name="connsiteX8" fmla="*/ 754761 w 792784"/>
              <a:gd name="connsiteY8" fmla="*/ 76041 h 76041"/>
            </a:gdLst>
            <a:ahLst/>
            <a:cxnLst/>
            <a:rect l="l" t="t" r="r" b="b"/>
            <a:pathLst>
              <a:path w="792784" h="76041">
                <a:moveTo>
                  <a:pt x="754761" y="76041"/>
                </a:moveTo>
                <a:lnTo>
                  <a:pt x="38024" y="76041"/>
                </a:lnTo>
                <a:cubicBezTo>
                  <a:pt x="17024" y="76041"/>
                  <a:pt x="0" y="59017"/>
                  <a:pt x="0" y="38017"/>
                </a:cubicBezTo>
                <a:lnTo>
                  <a:pt x="0" y="38017"/>
                </a:lnTo>
                <a:cubicBezTo>
                  <a:pt x="0" y="17018"/>
                  <a:pt x="17024" y="0"/>
                  <a:pt x="38024" y="0"/>
                </a:cubicBezTo>
                <a:lnTo>
                  <a:pt x="754761" y="0"/>
                </a:lnTo>
                <a:cubicBezTo>
                  <a:pt x="775760" y="0"/>
                  <a:pt x="792785" y="17024"/>
                  <a:pt x="792785" y="38017"/>
                </a:cubicBezTo>
                <a:lnTo>
                  <a:pt x="792785" y="38017"/>
                </a:lnTo>
                <a:cubicBezTo>
                  <a:pt x="792778" y="59023"/>
                  <a:pt x="775754" y="76041"/>
                  <a:pt x="754761" y="7604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966408" y="2968363"/>
            <a:ext cx="1658253" cy="528659"/>
          </a:xfrm>
          <a:custGeom>
            <a:avLst/>
            <a:gdLst>
              <a:gd name="connsiteX0" fmla="*/ 1128744 w 1234046"/>
              <a:gd name="connsiteY0" fmla="*/ 156889 h 393420"/>
              <a:gd name="connsiteX1" fmla="*/ 1128744 w 1234046"/>
              <a:gd name="connsiteY1" fmla="*/ 83026 h 393420"/>
              <a:gd name="connsiteX2" fmla="*/ 1045718 w 1234046"/>
              <a:gd name="connsiteY2" fmla="*/ 0 h 393420"/>
              <a:gd name="connsiteX3" fmla="*/ 83026 w 1234046"/>
              <a:gd name="connsiteY3" fmla="*/ 0 h 393420"/>
              <a:gd name="connsiteX4" fmla="*/ 0 w 1234046"/>
              <a:gd name="connsiteY4" fmla="*/ 83026 h 393420"/>
              <a:gd name="connsiteX5" fmla="*/ 0 w 1234046"/>
              <a:gd name="connsiteY5" fmla="*/ 310394 h 393420"/>
              <a:gd name="connsiteX6" fmla="*/ 83026 w 1234046"/>
              <a:gd name="connsiteY6" fmla="*/ 393421 h 393420"/>
              <a:gd name="connsiteX7" fmla="*/ 1045718 w 1234046"/>
              <a:gd name="connsiteY7" fmla="*/ 393421 h 393420"/>
              <a:gd name="connsiteX8" fmla="*/ 1128744 w 1234046"/>
              <a:gd name="connsiteY8" fmla="*/ 310394 h 393420"/>
              <a:gd name="connsiteX9" fmla="*/ 1128744 w 1234046"/>
              <a:gd name="connsiteY9" fmla="*/ 215106 h 393420"/>
              <a:gd name="connsiteX10" fmla="*/ 1234046 w 1234046"/>
              <a:gd name="connsiteY10" fmla="*/ 254248 h 393420"/>
              <a:gd name="connsiteX11" fmla="*/ 1128744 w 1234046"/>
              <a:gd name="connsiteY11" fmla="*/ 156889 h 393420"/>
            </a:gdLst>
            <a:ahLst/>
            <a:cxnLst/>
            <a:rect l="l" t="t" r="r" b="b"/>
            <a:pathLst>
              <a:path w="1234046" h="393420">
                <a:moveTo>
                  <a:pt x="1128744" y="156889"/>
                </a:moveTo>
                <a:lnTo>
                  <a:pt x="1128744" y="83026"/>
                </a:lnTo>
                <a:cubicBezTo>
                  <a:pt x="1128744" y="37173"/>
                  <a:pt x="1091571" y="0"/>
                  <a:pt x="1045718" y="0"/>
                </a:cubicBezTo>
                <a:lnTo>
                  <a:pt x="83026" y="0"/>
                </a:lnTo>
                <a:cubicBezTo>
                  <a:pt x="37173" y="0"/>
                  <a:pt x="0" y="37173"/>
                  <a:pt x="0" y="83026"/>
                </a:cubicBezTo>
                <a:lnTo>
                  <a:pt x="0" y="310394"/>
                </a:lnTo>
                <a:cubicBezTo>
                  <a:pt x="0" y="356248"/>
                  <a:pt x="37173" y="393421"/>
                  <a:pt x="83026" y="393421"/>
                </a:cubicBezTo>
                <a:lnTo>
                  <a:pt x="1045718" y="393421"/>
                </a:lnTo>
                <a:cubicBezTo>
                  <a:pt x="1091571" y="393421"/>
                  <a:pt x="1128744" y="356248"/>
                  <a:pt x="1128744" y="310394"/>
                </a:cubicBezTo>
                <a:lnTo>
                  <a:pt x="1128744" y="215106"/>
                </a:lnTo>
                <a:lnTo>
                  <a:pt x="1234046" y="254248"/>
                </a:lnTo>
                <a:lnTo>
                  <a:pt x="1128744" y="156889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18496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-1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-1" y="35643"/>
                  <a:pt x="-1" y="22962"/>
                </a:cubicBezTo>
                <a:cubicBezTo>
                  <a:pt x="-1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50524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0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82553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14590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40951" y="6314697"/>
            <a:ext cx="3968047" cy="392019"/>
          </a:xfrm>
          <a:custGeom>
            <a:avLst/>
            <a:gdLst>
              <a:gd name="connsiteX0" fmla="*/ 6280258 w 6280257"/>
              <a:gd name="connsiteY0" fmla="*/ 310226 h 620451"/>
              <a:gd name="connsiteX1" fmla="*/ 3140129 w 6280257"/>
              <a:gd name="connsiteY1" fmla="*/ 620452 h 620451"/>
              <a:gd name="connsiteX2" fmla="*/ 0 w 6280257"/>
              <a:gd name="connsiteY2" fmla="*/ 310226 h 620451"/>
              <a:gd name="connsiteX3" fmla="*/ 3140129 w 6280257"/>
              <a:gd name="connsiteY3" fmla="*/ 0 h 620451"/>
              <a:gd name="connsiteX4" fmla="*/ 6280258 w 6280257"/>
              <a:gd name="connsiteY4" fmla="*/ 310226 h 620451"/>
            </a:gdLst>
            <a:ahLst/>
            <a:cxnLst/>
            <a:rect l="l" t="t" r="r" b="b"/>
            <a:pathLst>
              <a:path w="6280257" h="620451">
                <a:moveTo>
                  <a:pt x="6280258" y="310226"/>
                </a:moveTo>
                <a:cubicBezTo>
                  <a:pt x="6280258" y="481559"/>
                  <a:pt x="4874374" y="620452"/>
                  <a:pt x="3140129" y="620452"/>
                </a:cubicBezTo>
                <a:cubicBezTo>
                  <a:pt x="1405884" y="620452"/>
                  <a:pt x="0" y="481559"/>
                  <a:pt x="0" y="310226"/>
                </a:cubicBezTo>
                <a:cubicBezTo>
                  <a:pt x="0" y="138893"/>
                  <a:pt x="1405884" y="0"/>
                  <a:pt x="3140129" y="0"/>
                </a:cubicBezTo>
                <a:cubicBezTo>
                  <a:pt x="4874374" y="0"/>
                  <a:pt x="6280258" y="138893"/>
                  <a:pt x="6280258" y="3102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258483" y="2946825"/>
            <a:ext cx="933873" cy="752695"/>
          </a:xfrm>
          <a:custGeom>
            <a:avLst/>
            <a:gdLst>
              <a:gd name="connsiteX0" fmla="*/ 0 w 266052"/>
              <a:gd name="connsiteY0" fmla="*/ 0 h 214436"/>
              <a:gd name="connsiteX1" fmla="*/ 149434 w 266052"/>
              <a:gd name="connsiteY1" fmla="*/ 144031 h 214436"/>
              <a:gd name="connsiteX2" fmla="*/ 238030 w 266052"/>
              <a:gd name="connsiteY2" fmla="*/ 86170 h 214436"/>
              <a:gd name="connsiteX3" fmla="*/ 266052 w 266052"/>
              <a:gd name="connsiteY3" fmla="*/ 112389 h 214436"/>
              <a:gd name="connsiteX4" fmla="*/ 138582 w 266052"/>
              <a:gd name="connsiteY4" fmla="*/ 212503 h 214436"/>
              <a:gd name="connsiteX5" fmla="*/ 11113 w 266052"/>
              <a:gd name="connsiteY5" fmla="*/ 194659 h 214436"/>
              <a:gd name="connsiteX6" fmla="*/ 0 w 266052"/>
              <a:gd name="connsiteY6" fmla="*/ 0 h 214436"/>
            </a:gdLst>
            <a:ahLst/>
            <a:cxnLst/>
            <a:rect l="l" t="t" r="r" b="b"/>
            <a:pathLst>
              <a:path w="266052" h="214436">
                <a:moveTo>
                  <a:pt x="0" y="0"/>
                </a:moveTo>
                <a:cubicBezTo>
                  <a:pt x="0" y="0"/>
                  <a:pt x="78918" y="180194"/>
                  <a:pt x="149434" y="144031"/>
                </a:cubicBezTo>
                <a:cubicBezTo>
                  <a:pt x="219951" y="107867"/>
                  <a:pt x="238030" y="86170"/>
                  <a:pt x="238030" y="86170"/>
                </a:cubicBezTo>
                <a:lnTo>
                  <a:pt x="266052" y="112389"/>
                </a:lnTo>
                <a:cubicBezTo>
                  <a:pt x="266052" y="112389"/>
                  <a:pt x="198247" y="203226"/>
                  <a:pt x="138582" y="212503"/>
                </a:cubicBezTo>
                <a:cubicBezTo>
                  <a:pt x="78918" y="221780"/>
                  <a:pt x="11113" y="194659"/>
                  <a:pt x="11113" y="1946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648182" y="3266353"/>
            <a:ext cx="376319" cy="170097"/>
          </a:xfrm>
          <a:custGeom>
            <a:avLst/>
            <a:gdLst>
              <a:gd name="connsiteX0" fmla="*/ 73883 w 107210"/>
              <a:gd name="connsiteY0" fmla="*/ 39919 h 48459"/>
              <a:gd name="connsiteX1" fmla="*/ 51684 w 107210"/>
              <a:gd name="connsiteY1" fmla="*/ 43818 h 48459"/>
              <a:gd name="connsiteX2" fmla="*/ 44661 w 107210"/>
              <a:gd name="connsiteY2" fmla="*/ 42567 h 48459"/>
              <a:gd name="connsiteX3" fmla="*/ 31986 w 107210"/>
              <a:gd name="connsiteY3" fmla="*/ 41627 h 48459"/>
              <a:gd name="connsiteX4" fmla="*/ 17336 w 107210"/>
              <a:gd name="connsiteY4" fmla="*/ 47107 h 48459"/>
              <a:gd name="connsiteX5" fmla="*/ 865 w 107210"/>
              <a:gd name="connsiteY5" fmla="*/ 41538 h 48459"/>
              <a:gd name="connsiteX6" fmla="*/ 865 w 107210"/>
              <a:gd name="connsiteY6" fmla="*/ 41538 h 48459"/>
              <a:gd name="connsiteX7" fmla="*/ 10923 w 107210"/>
              <a:gd name="connsiteY7" fmla="*/ 25809 h 48459"/>
              <a:gd name="connsiteX8" fmla="*/ 21108 w 107210"/>
              <a:gd name="connsiteY8" fmla="*/ 21802 h 48459"/>
              <a:gd name="connsiteX9" fmla="*/ 37536 w 107210"/>
              <a:gd name="connsiteY9" fmla="*/ 11674 h 48459"/>
              <a:gd name="connsiteX10" fmla="*/ 75560 w 107210"/>
              <a:gd name="connsiteY10" fmla="*/ 28 h 48459"/>
              <a:gd name="connsiteX11" fmla="*/ 100737 w 107210"/>
              <a:gd name="connsiteY11" fmla="*/ 16697 h 48459"/>
              <a:gd name="connsiteX12" fmla="*/ 102833 w 107210"/>
              <a:gd name="connsiteY12" fmla="*/ 29733 h 48459"/>
              <a:gd name="connsiteX13" fmla="*/ 63247 w 107210"/>
              <a:gd name="connsiteY13" fmla="*/ 27308 h 48459"/>
              <a:gd name="connsiteX14" fmla="*/ 60866 w 107210"/>
              <a:gd name="connsiteY14" fmla="*/ 30870 h 48459"/>
              <a:gd name="connsiteX15" fmla="*/ 74614 w 107210"/>
              <a:gd name="connsiteY15" fmla="*/ 32184 h 48459"/>
              <a:gd name="connsiteX16" fmla="*/ 84818 w 107210"/>
              <a:gd name="connsiteY16" fmla="*/ 37836 h 48459"/>
              <a:gd name="connsiteX17" fmla="*/ 73883 w 107210"/>
              <a:gd name="connsiteY17" fmla="*/ 39919 h 48459"/>
            </a:gdLst>
            <a:ahLst/>
            <a:cxnLst/>
            <a:rect l="l" t="t" r="r" b="b"/>
            <a:pathLst>
              <a:path w="107210" h="48459">
                <a:moveTo>
                  <a:pt x="73883" y="39919"/>
                </a:moveTo>
                <a:cubicBezTo>
                  <a:pt x="64587" y="41277"/>
                  <a:pt x="55417" y="43659"/>
                  <a:pt x="51684" y="43818"/>
                </a:cubicBezTo>
                <a:cubicBezTo>
                  <a:pt x="50122" y="43881"/>
                  <a:pt x="45905" y="42795"/>
                  <a:pt x="44661" y="42567"/>
                </a:cubicBezTo>
                <a:cubicBezTo>
                  <a:pt x="41003" y="41887"/>
                  <a:pt x="35447" y="40262"/>
                  <a:pt x="31986" y="41627"/>
                </a:cubicBezTo>
                <a:lnTo>
                  <a:pt x="17336" y="47107"/>
                </a:lnTo>
                <a:cubicBezTo>
                  <a:pt x="10301" y="49875"/>
                  <a:pt x="3627" y="48574"/>
                  <a:pt x="865" y="41538"/>
                </a:cubicBezTo>
                <a:lnTo>
                  <a:pt x="865" y="41538"/>
                </a:lnTo>
                <a:cubicBezTo>
                  <a:pt x="-2133" y="33918"/>
                  <a:pt x="3011" y="27905"/>
                  <a:pt x="10923" y="25809"/>
                </a:cubicBezTo>
                <a:lnTo>
                  <a:pt x="21108" y="21802"/>
                </a:lnTo>
                <a:cubicBezTo>
                  <a:pt x="27446" y="20126"/>
                  <a:pt x="32411" y="15757"/>
                  <a:pt x="37536" y="11674"/>
                </a:cubicBezTo>
                <a:cubicBezTo>
                  <a:pt x="47962" y="3368"/>
                  <a:pt x="63171" y="879"/>
                  <a:pt x="75560" y="28"/>
                </a:cubicBezTo>
                <a:cubicBezTo>
                  <a:pt x="83332" y="-505"/>
                  <a:pt x="91022" y="6632"/>
                  <a:pt x="100737" y="16697"/>
                </a:cubicBezTo>
                <a:cubicBezTo>
                  <a:pt x="105513" y="21643"/>
                  <a:pt x="111437" y="30737"/>
                  <a:pt x="102833" y="29733"/>
                </a:cubicBezTo>
                <a:cubicBezTo>
                  <a:pt x="95626" y="28895"/>
                  <a:pt x="79922" y="14633"/>
                  <a:pt x="63247" y="27308"/>
                </a:cubicBezTo>
                <a:cubicBezTo>
                  <a:pt x="62428" y="27930"/>
                  <a:pt x="60440" y="29676"/>
                  <a:pt x="60866" y="30870"/>
                </a:cubicBezTo>
                <a:cubicBezTo>
                  <a:pt x="62142" y="34413"/>
                  <a:pt x="70162" y="32000"/>
                  <a:pt x="74614" y="32184"/>
                </a:cubicBezTo>
                <a:cubicBezTo>
                  <a:pt x="80862" y="32445"/>
                  <a:pt x="84488" y="35328"/>
                  <a:pt x="84818" y="37836"/>
                </a:cubicBezTo>
                <a:cubicBezTo>
                  <a:pt x="85174" y="40471"/>
                  <a:pt x="80519" y="38947"/>
                  <a:pt x="73883" y="39919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20829" y="3041650"/>
            <a:ext cx="194017" cy="290891"/>
          </a:xfrm>
          <a:custGeom>
            <a:avLst/>
            <a:gdLst>
              <a:gd name="connsiteX0" fmla="*/ 14808 w 55274"/>
              <a:gd name="connsiteY0" fmla="*/ 82872 h 82872"/>
              <a:gd name="connsiteX1" fmla="*/ 30016 w 55274"/>
              <a:gd name="connsiteY1" fmla="*/ 70985 h 82872"/>
              <a:gd name="connsiteX2" fmla="*/ 54147 w 55274"/>
              <a:gd name="connsiteY2" fmla="*/ 39375 h 82872"/>
              <a:gd name="connsiteX3" fmla="*/ 47263 w 55274"/>
              <a:gd name="connsiteY3" fmla="*/ 9974 h 82872"/>
              <a:gd name="connsiteX4" fmla="*/ 35763 w 55274"/>
              <a:gd name="connsiteY4" fmla="*/ 3478 h 82872"/>
              <a:gd name="connsiteX5" fmla="*/ 24289 w 55274"/>
              <a:gd name="connsiteY5" fmla="*/ 41439 h 82872"/>
              <a:gd name="connsiteX6" fmla="*/ 20123 w 55274"/>
              <a:gd name="connsiteY6" fmla="*/ 42435 h 82872"/>
              <a:gd name="connsiteX7" fmla="*/ 23666 w 55274"/>
              <a:gd name="connsiteY7" fmla="*/ 29088 h 82872"/>
              <a:gd name="connsiteX8" fmla="*/ 21914 w 55274"/>
              <a:gd name="connsiteY8" fmla="*/ 17556 h 82872"/>
              <a:gd name="connsiteX9" fmla="*/ 16148 w 55274"/>
              <a:gd name="connsiteY9" fmla="*/ 27081 h 82872"/>
              <a:gd name="connsiteX10" fmla="*/ 4781 w 55274"/>
              <a:gd name="connsiteY10" fmla="*/ 46544 h 82872"/>
              <a:gd name="connsiteX11" fmla="*/ 3518 w 55274"/>
              <a:gd name="connsiteY11" fmla="*/ 53567 h 82872"/>
              <a:gd name="connsiteX12" fmla="*/ 0 w 55274"/>
              <a:gd name="connsiteY12" fmla="*/ 65778 h 82872"/>
            </a:gdLst>
            <a:ahLst/>
            <a:cxnLst/>
            <a:rect l="l" t="t" r="r" b="b"/>
            <a:pathLst>
              <a:path w="55274" h="82872">
                <a:moveTo>
                  <a:pt x="14808" y="82872"/>
                </a:moveTo>
                <a:cubicBezTo>
                  <a:pt x="18580" y="77513"/>
                  <a:pt x="24403" y="74376"/>
                  <a:pt x="30016" y="70985"/>
                </a:cubicBezTo>
                <a:cubicBezTo>
                  <a:pt x="41428" y="64095"/>
                  <a:pt x="49041" y="50697"/>
                  <a:pt x="54147" y="39375"/>
                </a:cubicBezTo>
                <a:cubicBezTo>
                  <a:pt x="57347" y="32276"/>
                  <a:pt x="53327" y="22579"/>
                  <a:pt x="47263" y="9974"/>
                </a:cubicBezTo>
                <a:cubicBezTo>
                  <a:pt x="44285" y="3783"/>
                  <a:pt x="37814" y="-4936"/>
                  <a:pt x="35763" y="3478"/>
                </a:cubicBezTo>
                <a:cubicBezTo>
                  <a:pt x="34042" y="10527"/>
                  <a:pt x="41967" y="30212"/>
                  <a:pt x="24289" y="41439"/>
                </a:cubicBezTo>
                <a:cubicBezTo>
                  <a:pt x="23419" y="41991"/>
                  <a:pt x="21088" y="43248"/>
                  <a:pt x="20123" y="42435"/>
                </a:cubicBezTo>
                <a:cubicBezTo>
                  <a:pt x="17240" y="40010"/>
                  <a:pt x="22295" y="33323"/>
                  <a:pt x="23666" y="29088"/>
                </a:cubicBezTo>
                <a:cubicBezTo>
                  <a:pt x="25590" y="23138"/>
                  <a:pt x="24149" y="18737"/>
                  <a:pt x="21914" y="17556"/>
                </a:cubicBezTo>
                <a:cubicBezTo>
                  <a:pt x="19552" y="16305"/>
                  <a:pt x="19361" y="21201"/>
                  <a:pt x="16148" y="27081"/>
                </a:cubicBezTo>
                <a:cubicBezTo>
                  <a:pt x="11646" y="35323"/>
                  <a:pt x="6223" y="43096"/>
                  <a:pt x="4781" y="46544"/>
                </a:cubicBezTo>
                <a:cubicBezTo>
                  <a:pt x="4178" y="47985"/>
                  <a:pt x="3734" y="52316"/>
                  <a:pt x="3518" y="53567"/>
                </a:cubicBezTo>
                <a:cubicBezTo>
                  <a:pt x="2883" y="57231"/>
                  <a:pt x="2477" y="63003"/>
                  <a:pt x="0" y="65778"/>
                </a:cubicBezTo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499825" y="2877683"/>
            <a:ext cx="926560" cy="1343548"/>
          </a:xfrm>
          <a:custGeom>
            <a:avLst/>
            <a:gdLst>
              <a:gd name="connsiteX0" fmla="*/ 263969 w 263969"/>
              <a:gd name="connsiteY0" fmla="*/ 382765 h 382765"/>
              <a:gd name="connsiteX1" fmla="*/ 212217 w 263969"/>
              <a:gd name="connsiteY1" fmla="*/ 19164 h 382765"/>
              <a:gd name="connsiteX2" fmla="*/ 72612 w 263969"/>
              <a:gd name="connsiteY2" fmla="*/ 0 h 382765"/>
              <a:gd name="connsiteX3" fmla="*/ 0 w 263969"/>
              <a:gd name="connsiteY3" fmla="*/ 380137 h 382765"/>
            </a:gdLst>
            <a:ahLst/>
            <a:cxnLst/>
            <a:rect l="l" t="t" r="r" b="b"/>
            <a:pathLst>
              <a:path w="263969" h="382765">
                <a:moveTo>
                  <a:pt x="263969" y="382765"/>
                </a:moveTo>
                <a:lnTo>
                  <a:pt x="212217" y="19164"/>
                </a:lnTo>
                <a:lnTo>
                  <a:pt x="72612" y="0"/>
                </a:lnTo>
                <a:lnTo>
                  <a:pt x="0" y="38013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021641" y="6154578"/>
            <a:ext cx="380327" cy="391353"/>
          </a:xfrm>
          <a:custGeom>
            <a:avLst/>
            <a:gdLst>
              <a:gd name="connsiteX0" fmla="*/ 7396 w 108352"/>
              <a:gd name="connsiteY0" fmla="*/ 12611 h 111493"/>
              <a:gd name="connsiteX1" fmla="*/ 7549 w 108352"/>
              <a:gd name="connsiteY1" fmla="*/ 53594 h 111493"/>
              <a:gd name="connsiteX2" fmla="*/ 4183 w 108352"/>
              <a:gd name="connsiteY2" fmla="*/ 78257 h 111493"/>
              <a:gd name="connsiteX3" fmla="*/ 621 w 108352"/>
              <a:gd name="connsiteY3" fmla="*/ 90881 h 111493"/>
              <a:gd name="connsiteX4" fmla="*/ 16255 w 108352"/>
              <a:gd name="connsiteY4" fmla="*/ 111493 h 111493"/>
              <a:gd name="connsiteX5" fmla="*/ 104170 w 108352"/>
              <a:gd name="connsiteY5" fmla="*/ 111487 h 111493"/>
              <a:gd name="connsiteX6" fmla="*/ 108330 w 108352"/>
              <a:gd name="connsiteY6" fmla="*/ 108128 h 111493"/>
              <a:gd name="connsiteX7" fmla="*/ 48773 w 108352"/>
              <a:gd name="connsiteY7" fmla="*/ 78073 h 111493"/>
              <a:gd name="connsiteX8" fmla="*/ 32447 w 108352"/>
              <a:gd name="connsiteY8" fmla="*/ 13945 h 111493"/>
              <a:gd name="connsiteX9" fmla="*/ 18922 w 108352"/>
              <a:gd name="connsiteY9" fmla="*/ 44 h 111493"/>
              <a:gd name="connsiteX10" fmla="*/ 18922 w 108352"/>
              <a:gd name="connsiteY10" fmla="*/ 44 h 111493"/>
              <a:gd name="connsiteX11" fmla="*/ 7396 w 108352"/>
              <a:gd name="connsiteY11" fmla="*/ 12611 h 111493"/>
            </a:gdLst>
            <a:ahLst/>
            <a:cxnLst/>
            <a:rect l="l" t="t" r="r" b="b"/>
            <a:pathLst>
              <a:path w="108352" h="111493">
                <a:moveTo>
                  <a:pt x="7396" y="12611"/>
                </a:moveTo>
                <a:lnTo>
                  <a:pt x="7549" y="53594"/>
                </a:lnTo>
                <a:cubicBezTo>
                  <a:pt x="7580" y="61932"/>
                  <a:pt x="6444" y="70231"/>
                  <a:pt x="4183" y="78257"/>
                </a:cubicBezTo>
                <a:lnTo>
                  <a:pt x="621" y="90881"/>
                </a:lnTo>
                <a:cubicBezTo>
                  <a:pt x="-2307" y="101244"/>
                  <a:pt x="5485" y="111531"/>
                  <a:pt x="16255" y="111493"/>
                </a:cubicBezTo>
                <a:cubicBezTo>
                  <a:pt x="44169" y="111392"/>
                  <a:pt x="91877" y="111468"/>
                  <a:pt x="104170" y="111487"/>
                </a:cubicBezTo>
                <a:cubicBezTo>
                  <a:pt x="106183" y="111493"/>
                  <a:pt x="108152" y="110134"/>
                  <a:pt x="108330" y="108128"/>
                </a:cubicBezTo>
                <a:cubicBezTo>
                  <a:pt x="109365" y="96164"/>
                  <a:pt x="74808" y="88150"/>
                  <a:pt x="48773" y="78073"/>
                </a:cubicBezTo>
                <a:cubicBezTo>
                  <a:pt x="28942" y="70396"/>
                  <a:pt x="30002" y="34760"/>
                  <a:pt x="32447" y="13945"/>
                </a:cubicBezTo>
                <a:cubicBezTo>
                  <a:pt x="33368" y="6083"/>
                  <a:pt x="26815" y="-610"/>
                  <a:pt x="18922" y="44"/>
                </a:cubicBezTo>
                <a:lnTo>
                  <a:pt x="18922" y="44"/>
                </a:lnTo>
                <a:cubicBezTo>
                  <a:pt x="12394" y="584"/>
                  <a:pt x="7377" y="6058"/>
                  <a:pt x="7396" y="1261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269640" y="6123430"/>
            <a:ext cx="354781" cy="422477"/>
          </a:xfrm>
          <a:custGeom>
            <a:avLst/>
            <a:gdLst>
              <a:gd name="connsiteX0" fmla="*/ 29789 w 101074"/>
              <a:gd name="connsiteY0" fmla="*/ 9991 h 120360"/>
              <a:gd name="connsiteX1" fmla="*/ 15667 w 101074"/>
              <a:gd name="connsiteY1" fmla="*/ 56873 h 120360"/>
              <a:gd name="connsiteX2" fmla="*/ 12905 w 101074"/>
              <a:gd name="connsiteY2" fmla="*/ 62702 h 120360"/>
              <a:gd name="connsiteX3" fmla="*/ 2897 w 101074"/>
              <a:gd name="connsiteY3" fmla="*/ 77568 h 120360"/>
              <a:gd name="connsiteX4" fmla="*/ 11997 w 101074"/>
              <a:gd name="connsiteY4" fmla="*/ 103221 h 120360"/>
              <a:gd name="connsiteX5" fmla="*/ 52986 w 101074"/>
              <a:gd name="connsiteY5" fmla="*/ 117160 h 120360"/>
              <a:gd name="connsiteX6" fmla="*/ 101074 w 101074"/>
              <a:gd name="connsiteY6" fmla="*/ 112690 h 120360"/>
              <a:gd name="connsiteX7" fmla="*/ 69928 w 101074"/>
              <a:gd name="connsiteY7" fmla="*/ 97075 h 120360"/>
              <a:gd name="connsiteX8" fmla="*/ 50636 w 101074"/>
              <a:gd name="connsiteY8" fmla="*/ 83410 h 120360"/>
              <a:gd name="connsiteX9" fmla="*/ 58783 w 101074"/>
              <a:gd name="connsiteY9" fmla="*/ 18093 h 120360"/>
              <a:gd name="connsiteX10" fmla="*/ 51024 w 101074"/>
              <a:gd name="connsiteY10" fmla="*/ 1349 h 120360"/>
              <a:gd name="connsiteX11" fmla="*/ 46160 w 101074"/>
              <a:gd name="connsiteY11" fmla="*/ 313 h 120360"/>
              <a:gd name="connsiteX12" fmla="*/ 29789 w 101074"/>
              <a:gd name="connsiteY12" fmla="*/ 9991 h 120360"/>
            </a:gdLst>
            <a:ahLst/>
            <a:cxnLst/>
            <a:rect l="l" t="t" r="r" b="b"/>
            <a:pathLst>
              <a:path w="101074" h="120360">
                <a:moveTo>
                  <a:pt x="29789" y="9991"/>
                </a:moveTo>
                <a:lnTo>
                  <a:pt x="15667" y="56873"/>
                </a:lnTo>
                <a:cubicBezTo>
                  <a:pt x="15045" y="58943"/>
                  <a:pt x="14111" y="60912"/>
                  <a:pt x="12905" y="62702"/>
                </a:cubicBezTo>
                <a:lnTo>
                  <a:pt x="2897" y="77568"/>
                </a:lnTo>
                <a:cubicBezTo>
                  <a:pt x="-3459" y="87003"/>
                  <a:pt x="1119" y="99900"/>
                  <a:pt x="11997" y="103221"/>
                </a:cubicBezTo>
                <a:cubicBezTo>
                  <a:pt x="11997" y="103221"/>
                  <a:pt x="32177" y="110321"/>
                  <a:pt x="52986" y="117160"/>
                </a:cubicBezTo>
                <a:cubicBezTo>
                  <a:pt x="74284" y="124157"/>
                  <a:pt x="101074" y="118309"/>
                  <a:pt x="101074" y="112690"/>
                </a:cubicBezTo>
                <a:cubicBezTo>
                  <a:pt x="101074" y="100205"/>
                  <a:pt x="89428" y="110111"/>
                  <a:pt x="69928" y="97075"/>
                </a:cubicBezTo>
                <a:cubicBezTo>
                  <a:pt x="63393" y="92706"/>
                  <a:pt x="56650" y="88134"/>
                  <a:pt x="50636" y="83410"/>
                </a:cubicBezTo>
                <a:cubicBezTo>
                  <a:pt x="33853" y="70233"/>
                  <a:pt x="48509" y="36877"/>
                  <a:pt x="58783" y="18093"/>
                </a:cubicBezTo>
                <a:cubicBezTo>
                  <a:pt x="62479" y="11337"/>
                  <a:pt x="58555" y="2955"/>
                  <a:pt x="51024" y="1349"/>
                </a:cubicBezTo>
                <a:lnTo>
                  <a:pt x="46160" y="313"/>
                </a:lnTo>
                <a:cubicBezTo>
                  <a:pt x="39016" y="-1217"/>
                  <a:pt x="31897" y="2993"/>
                  <a:pt x="29789" y="999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880503" y="4187999"/>
            <a:ext cx="553758" cy="2101428"/>
          </a:xfrm>
          <a:custGeom>
            <a:avLst/>
            <a:gdLst>
              <a:gd name="connsiteX0" fmla="*/ 0 w 157761"/>
              <a:gd name="connsiteY0" fmla="*/ 12986 h 598679"/>
              <a:gd name="connsiteX1" fmla="*/ 154699 w 157761"/>
              <a:gd name="connsiteY1" fmla="*/ 0 h 598679"/>
              <a:gd name="connsiteX2" fmla="*/ 131178 w 157761"/>
              <a:gd name="connsiteY2" fmla="*/ 316408 h 598679"/>
              <a:gd name="connsiteX3" fmla="*/ 74632 w 157761"/>
              <a:gd name="connsiteY3" fmla="*/ 594633 h 598679"/>
              <a:gd name="connsiteX4" fmla="*/ 45726 w 157761"/>
              <a:gd name="connsiteY4" fmla="*/ 597376 h 598679"/>
              <a:gd name="connsiteX5" fmla="*/ 41053 w 157761"/>
              <a:gd name="connsiteY5" fmla="*/ 430047 h 598679"/>
              <a:gd name="connsiteX6" fmla="*/ 33592 w 157761"/>
              <a:gd name="connsiteY6" fmla="*/ 228835 h 598679"/>
              <a:gd name="connsiteX7" fmla="*/ 0 w 157761"/>
              <a:gd name="connsiteY7" fmla="*/ 12986 h 598679"/>
            </a:gdLst>
            <a:ahLst/>
            <a:cxnLst/>
            <a:rect l="l" t="t" r="r" b="b"/>
            <a:pathLst>
              <a:path w="157761" h="598679">
                <a:moveTo>
                  <a:pt x="0" y="12986"/>
                </a:moveTo>
                <a:lnTo>
                  <a:pt x="154699" y="0"/>
                </a:lnTo>
                <a:cubicBezTo>
                  <a:pt x="154699" y="0"/>
                  <a:pt x="170275" y="112592"/>
                  <a:pt x="131178" y="316408"/>
                </a:cubicBezTo>
                <a:cubicBezTo>
                  <a:pt x="112840" y="411988"/>
                  <a:pt x="74632" y="594633"/>
                  <a:pt x="74632" y="594633"/>
                </a:cubicBezTo>
                <a:cubicBezTo>
                  <a:pt x="65157" y="598780"/>
                  <a:pt x="55531" y="599821"/>
                  <a:pt x="45726" y="597376"/>
                </a:cubicBezTo>
                <a:cubicBezTo>
                  <a:pt x="45726" y="597376"/>
                  <a:pt x="42825" y="516814"/>
                  <a:pt x="41053" y="430047"/>
                </a:cubicBezTo>
                <a:cubicBezTo>
                  <a:pt x="39351" y="346837"/>
                  <a:pt x="38894" y="257925"/>
                  <a:pt x="33592" y="228835"/>
                </a:cubicBezTo>
                <a:cubicBezTo>
                  <a:pt x="22752" y="169412"/>
                  <a:pt x="0" y="12986"/>
                  <a:pt x="0" y="1298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348283" y="4108745"/>
            <a:ext cx="727110" cy="2167363"/>
          </a:xfrm>
          <a:custGeom>
            <a:avLst/>
            <a:gdLst>
              <a:gd name="connsiteX0" fmla="*/ 183560 w 207147"/>
              <a:gd name="connsiteY0" fmla="*/ 37527 h 617463"/>
              <a:gd name="connsiteX1" fmla="*/ 166484 w 207147"/>
              <a:gd name="connsiteY1" fmla="*/ 371836 h 617463"/>
              <a:gd name="connsiteX2" fmla="*/ 25572 w 207147"/>
              <a:gd name="connsiteY2" fmla="*/ 617435 h 617463"/>
              <a:gd name="connsiteX3" fmla="*/ 0 w 207147"/>
              <a:gd name="connsiteY3" fmla="*/ 608494 h 617463"/>
              <a:gd name="connsiteX4" fmla="*/ 29470 w 207147"/>
              <a:gd name="connsiteY4" fmla="*/ 490168 h 617463"/>
              <a:gd name="connsiteX5" fmla="*/ 67450 w 207147"/>
              <a:gd name="connsiteY5" fmla="*/ 286758 h 617463"/>
              <a:gd name="connsiteX6" fmla="*/ 43180 w 207147"/>
              <a:gd name="connsiteY6" fmla="*/ 37121 h 617463"/>
              <a:gd name="connsiteX7" fmla="*/ 183560 w 207147"/>
              <a:gd name="connsiteY7" fmla="*/ 37527 h 617463"/>
            </a:gdLst>
            <a:ahLst/>
            <a:cxnLst/>
            <a:rect l="l" t="t" r="r" b="b"/>
            <a:pathLst>
              <a:path w="207147" h="617463">
                <a:moveTo>
                  <a:pt x="183560" y="37527"/>
                </a:moveTo>
                <a:cubicBezTo>
                  <a:pt x="199530" y="123246"/>
                  <a:pt x="235210" y="251421"/>
                  <a:pt x="166484" y="371836"/>
                </a:cubicBezTo>
                <a:cubicBezTo>
                  <a:pt x="97758" y="492251"/>
                  <a:pt x="25572" y="617435"/>
                  <a:pt x="25572" y="617435"/>
                </a:cubicBezTo>
                <a:cubicBezTo>
                  <a:pt x="16269" y="617816"/>
                  <a:pt x="7836" y="614444"/>
                  <a:pt x="0" y="608494"/>
                </a:cubicBezTo>
                <a:cubicBezTo>
                  <a:pt x="0" y="608494"/>
                  <a:pt x="12052" y="553903"/>
                  <a:pt x="29470" y="490168"/>
                </a:cubicBezTo>
                <a:cubicBezTo>
                  <a:pt x="49397" y="417251"/>
                  <a:pt x="74638" y="331481"/>
                  <a:pt x="67450" y="286758"/>
                </a:cubicBezTo>
                <a:cubicBezTo>
                  <a:pt x="53969" y="202944"/>
                  <a:pt x="38494" y="91325"/>
                  <a:pt x="43180" y="37121"/>
                </a:cubicBezTo>
                <a:cubicBezTo>
                  <a:pt x="47866" y="-17089"/>
                  <a:pt x="175158" y="-7545"/>
                  <a:pt x="183560" y="3752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90457" y="2877683"/>
            <a:ext cx="955295" cy="1420088"/>
          </a:xfrm>
          <a:custGeom>
            <a:avLst/>
            <a:gdLst>
              <a:gd name="connsiteX0" fmla="*/ 271979 w 272155"/>
              <a:gd name="connsiteY0" fmla="*/ 373507 h 404571"/>
              <a:gd name="connsiteX1" fmla="*/ 214886 w 272155"/>
              <a:gd name="connsiteY1" fmla="*/ 19164 h 404571"/>
              <a:gd name="connsiteX2" fmla="*/ 75281 w 272155"/>
              <a:gd name="connsiteY2" fmla="*/ 0 h 404571"/>
              <a:gd name="connsiteX3" fmla="*/ 256 w 272155"/>
              <a:gd name="connsiteY3" fmla="*/ 374161 h 404571"/>
              <a:gd name="connsiteX4" fmla="*/ 10448 w 272155"/>
              <a:gd name="connsiteY4" fmla="*/ 389356 h 404571"/>
              <a:gd name="connsiteX5" fmla="*/ 169299 w 272155"/>
              <a:gd name="connsiteY5" fmla="*/ 404571 h 404571"/>
              <a:gd name="connsiteX6" fmla="*/ 264505 w 272155"/>
              <a:gd name="connsiteY6" fmla="*/ 387934 h 404571"/>
              <a:gd name="connsiteX7" fmla="*/ 271979 w 272155"/>
              <a:gd name="connsiteY7" fmla="*/ 373507 h 404571"/>
            </a:gdLst>
            <a:ahLst/>
            <a:cxnLst/>
            <a:rect l="l" t="t" r="r" b="b"/>
            <a:pathLst>
              <a:path w="272155" h="404571">
                <a:moveTo>
                  <a:pt x="271979" y="373507"/>
                </a:moveTo>
                <a:lnTo>
                  <a:pt x="214886" y="19164"/>
                </a:lnTo>
                <a:lnTo>
                  <a:pt x="75281" y="0"/>
                </a:lnTo>
                <a:lnTo>
                  <a:pt x="256" y="374161"/>
                </a:lnTo>
                <a:cubicBezTo>
                  <a:pt x="-1154" y="381191"/>
                  <a:pt x="3399" y="388023"/>
                  <a:pt x="10448" y="389356"/>
                </a:cubicBezTo>
                <a:cubicBezTo>
                  <a:pt x="36438" y="394284"/>
                  <a:pt x="99138" y="404571"/>
                  <a:pt x="169299" y="404571"/>
                </a:cubicBezTo>
                <a:cubicBezTo>
                  <a:pt x="221681" y="404571"/>
                  <a:pt x="251113" y="394386"/>
                  <a:pt x="264505" y="387934"/>
                </a:cubicBezTo>
                <a:cubicBezTo>
                  <a:pt x="269934" y="385325"/>
                  <a:pt x="272938" y="379450"/>
                  <a:pt x="271979" y="3735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430736" y="2884839"/>
            <a:ext cx="477069" cy="1759506"/>
          </a:xfrm>
          <a:custGeom>
            <a:avLst/>
            <a:gdLst>
              <a:gd name="connsiteX0" fmla="*/ 135914 w 135913"/>
              <a:gd name="connsiteY0" fmla="*/ 20034 h 501268"/>
              <a:gd name="connsiteX1" fmla="*/ 122553 w 135913"/>
              <a:gd name="connsiteY1" fmla="*/ 94831 h 501268"/>
              <a:gd name="connsiteX2" fmla="*/ 95115 w 135913"/>
              <a:gd name="connsiteY2" fmla="*/ 308706 h 501268"/>
              <a:gd name="connsiteX3" fmla="*/ 108666 w 135913"/>
              <a:gd name="connsiteY3" fmla="*/ 493059 h 501268"/>
              <a:gd name="connsiteX4" fmla="*/ 176 w 135913"/>
              <a:gd name="connsiteY4" fmla="*/ 460921 h 501268"/>
              <a:gd name="connsiteX5" fmla="*/ 31520 w 135913"/>
              <a:gd name="connsiteY5" fmla="*/ 189351 h 501268"/>
              <a:gd name="connsiteX6" fmla="*/ 98887 w 135913"/>
              <a:gd name="connsiteY6" fmla="*/ 0 h 501268"/>
              <a:gd name="connsiteX7" fmla="*/ 119918 w 135913"/>
              <a:gd name="connsiteY7" fmla="*/ 2248 h 501268"/>
              <a:gd name="connsiteX8" fmla="*/ 135914 w 135913"/>
              <a:gd name="connsiteY8" fmla="*/ 20034 h 501268"/>
              <a:gd name="connsiteX9" fmla="*/ 135914 w 135913"/>
              <a:gd name="connsiteY9" fmla="*/ 20034 h 501268"/>
            </a:gdLst>
            <a:ahLst/>
            <a:cxnLst/>
            <a:rect l="l" t="t" r="r" b="b"/>
            <a:pathLst>
              <a:path w="135913" h="501268">
                <a:moveTo>
                  <a:pt x="135914" y="20034"/>
                </a:moveTo>
                <a:cubicBezTo>
                  <a:pt x="135914" y="45562"/>
                  <a:pt x="131272" y="70841"/>
                  <a:pt x="122553" y="94831"/>
                </a:cubicBezTo>
                <a:cubicBezTo>
                  <a:pt x="105497" y="141764"/>
                  <a:pt x="79913" y="230518"/>
                  <a:pt x="95115" y="308706"/>
                </a:cubicBezTo>
                <a:cubicBezTo>
                  <a:pt x="117010" y="421297"/>
                  <a:pt x="145159" y="466814"/>
                  <a:pt x="108666" y="493059"/>
                </a:cubicBezTo>
                <a:cubicBezTo>
                  <a:pt x="72179" y="519303"/>
                  <a:pt x="2196" y="475514"/>
                  <a:pt x="176" y="460921"/>
                </a:cubicBezTo>
                <a:cubicBezTo>
                  <a:pt x="-1843" y="446323"/>
                  <a:pt x="13797" y="267030"/>
                  <a:pt x="31520" y="189351"/>
                </a:cubicBezTo>
                <a:cubicBezTo>
                  <a:pt x="49243" y="111671"/>
                  <a:pt x="98887" y="0"/>
                  <a:pt x="98887" y="0"/>
                </a:cubicBezTo>
                <a:lnTo>
                  <a:pt x="119918" y="2248"/>
                </a:lnTo>
                <a:cubicBezTo>
                  <a:pt x="129011" y="3213"/>
                  <a:pt x="135914" y="10884"/>
                  <a:pt x="135914" y="20034"/>
                </a:cubicBezTo>
                <a:lnTo>
                  <a:pt x="135914" y="20034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111799" y="2926697"/>
            <a:ext cx="446831" cy="1641968"/>
          </a:xfrm>
          <a:custGeom>
            <a:avLst/>
            <a:gdLst>
              <a:gd name="connsiteX0" fmla="*/ 0 w 127298"/>
              <a:gd name="connsiteY0" fmla="*/ 0 h 467782"/>
              <a:gd name="connsiteX1" fmla="*/ 15767 w 127298"/>
              <a:gd name="connsiteY1" fmla="*/ 127508 h 467782"/>
              <a:gd name="connsiteX2" fmla="*/ 56166 w 127298"/>
              <a:gd name="connsiteY2" fmla="*/ 466191 h 467782"/>
              <a:gd name="connsiteX3" fmla="*/ 127298 w 127298"/>
              <a:gd name="connsiteY3" fmla="*/ 410673 h 467782"/>
              <a:gd name="connsiteX4" fmla="*/ 95142 w 127298"/>
              <a:gd name="connsiteY4" fmla="*/ 277749 h 467782"/>
              <a:gd name="connsiteX5" fmla="*/ 41789 w 127298"/>
              <a:gd name="connsiteY5" fmla="*/ 5734 h 467782"/>
              <a:gd name="connsiteX6" fmla="*/ 0 w 127298"/>
              <a:gd name="connsiteY6" fmla="*/ 0 h 467782"/>
            </a:gdLst>
            <a:ahLst/>
            <a:cxnLst/>
            <a:rect l="l" t="t" r="r" b="b"/>
            <a:pathLst>
              <a:path w="127298" h="467782">
                <a:moveTo>
                  <a:pt x="0" y="0"/>
                </a:moveTo>
                <a:cubicBezTo>
                  <a:pt x="0" y="0"/>
                  <a:pt x="24212" y="52330"/>
                  <a:pt x="15767" y="127508"/>
                </a:cubicBezTo>
                <a:cubicBezTo>
                  <a:pt x="7321" y="202685"/>
                  <a:pt x="-12243" y="431622"/>
                  <a:pt x="56166" y="466191"/>
                </a:cubicBezTo>
                <a:cubicBezTo>
                  <a:pt x="77825" y="477139"/>
                  <a:pt x="127298" y="428663"/>
                  <a:pt x="127298" y="410673"/>
                </a:cubicBezTo>
                <a:cubicBezTo>
                  <a:pt x="127298" y="392684"/>
                  <a:pt x="110788" y="332486"/>
                  <a:pt x="95142" y="277749"/>
                </a:cubicBezTo>
                <a:cubicBezTo>
                  <a:pt x="79496" y="223012"/>
                  <a:pt x="41789" y="5734"/>
                  <a:pt x="41789" y="57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891117" y="2357456"/>
            <a:ext cx="363251" cy="663049"/>
          </a:xfrm>
          <a:custGeom>
            <a:avLst/>
            <a:gdLst>
              <a:gd name="connsiteX0" fmla="*/ 43382 w 103487"/>
              <a:gd name="connsiteY0" fmla="*/ 0 h 188897"/>
              <a:gd name="connsiteX1" fmla="*/ 5 w 103487"/>
              <a:gd name="connsiteY1" fmla="*/ 63208 h 188897"/>
              <a:gd name="connsiteX2" fmla="*/ 12261 w 103487"/>
              <a:gd name="connsiteY2" fmla="*/ 103518 h 188897"/>
              <a:gd name="connsiteX3" fmla="*/ 15169 w 103487"/>
              <a:gd name="connsiteY3" fmla="*/ 127273 h 188897"/>
              <a:gd name="connsiteX4" fmla="*/ 8330 w 103487"/>
              <a:gd name="connsiteY4" fmla="*/ 150432 h 188897"/>
              <a:gd name="connsiteX5" fmla="*/ 28942 w 103487"/>
              <a:gd name="connsiteY5" fmla="*/ 187973 h 188897"/>
              <a:gd name="connsiteX6" fmla="*/ 51853 w 103487"/>
              <a:gd name="connsiteY6" fmla="*/ 184239 h 188897"/>
              <a:gd name="connsiteX7" fmla="*/ 58794 w 103487"/>
              <a:gd name="connsiteY7" fmla="*/ 159359 h 188897"/>
              <a:gd name="connsiteX8" fmla="*/ 57028 w 103487"/>
              <a:gd name="connsiteY8" fmla="*/ 152755 h 188897"/>
              <a:gd name="connsiteX9" fmla="*/ 68801 w 103487"/>
              <a:gd name="connsiteY9" fmla="*/ 132309 h 188897"/>
              <a:gd name="connsiteX10" fmla="*/ 102653 w 103487"/>
              <a:gd name="connsiteY10" fmla="*/ 63214 h 188897"/>
              <a:gd name="connsiteX11" fmla="*/ 43382 w 103487"/>
              <a:gd name="connsiteY11" fmla="*/ 0 h 188897"/>
            </a:gdLst>
            <a:ahLst/>
            <a:cxnLst/>
            <a:rect l="l" t="t" r="r" b="b"/>
            <a:pathLst>
              <a:path w="103487" h="188897">
                <a:moveTo>
                  <a:pt x="43382" y="0"/>
                </a:moveTo>
                <a:cubicBezTo>
                  <a:pt x="12223" y="0"/>
                  <a:pt x="602" y="22180"/>
                  <a:pt x="5" y="63208"/>
                </a:cubicBezTo>
                <a:cubicBezTo>
                  <a:pt x="-217" y="78575"/>
                  <a:pt x="6692" y="93796"/>
                  <a:pt x="12261" y="103518"/>
                </a:cubicBezTo>
                <a:cubicBezTo>
                  <a:pt x="16395" y="110737"/>
                  <a:pt x="17525" y="119291"/>
                  <a:pt x="15169" y="127273"/>
                </a:cubicBezTo>
                <a:lnTo>
                  <a:pt x="8330" y="150432"/>
                </a:lnTo>
                <a:cubicBezTo>
                  <a:pt x="3676" y="171914"/>
                  <a:pt x="13880" y="183693"/>
                  <a:pt x="28942" y="187973"/>
                </a:cubicBezTo>
                <a:cubicBezTo>
                  <a:pt x="36403" y="190093"/>
                  <a:pt x="45344" y="188449"/>
                  <a:pt x="51853" y="184239"/>
                </a:cubicBezTo>
                <a:cubicBezTo>
                  <a:pt x="59600" y="179235"/>
                  <a:pt x="60235" y="168472"/>
                  <a:pt x="58794" y="159359"/>
                </a:cubicBezTo>
                <a:lnTo>
                  <a:pt x="57028" y="152755"/>
                </a:lnTo>
                <a:cubicBezTo>
                  <a:pt x="54647" y="143859"/>
                  <a:pt x="59803" y="134270"/>
                  <a:pt x="68801" y="132309"/>
                </a:cubicBezTo>
                <a:cubicBezTo>
                  <a:pt x="92791" y="127063"/>
                  <a:pt x="96227" y="102051"/>
                  <a:pt x="102653" y="63214"/>
                </a:cubicBezTo>
                <a:cubicBezTo>
                  <a:pt x="109346" y="22720"/>
                  <a:pt x="74535" y="0"/>
                  <a:pt x="43382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852678" y="2277390"/>
            <a:ext cx="506260" cy="304559"/>
          </a:xfrm>
          <a:custGeom>
            <a:avLst/>
            <a:gdLst>
              <a:gd name="connsiteX0" fmla="*/ 126881 w 144229"/>
              <a:gd name="connsiteY0" fmla="*/ 4788 h 86766"/>
              <a:gd name="connsiteX1" fmla="*/ 109012 w 144229"/>
              <a:gd name="connsiteY1" fmla="*/ 10223 h 86766"/>
              <a:gd name="connsiteX2" fmla="*/ 88851 w 144229"/>
              <a:gd name="connsiteY2" fmla="*/ 10351 h 86766"/>
              <a:gd name="connsiteX3" fmla="*/ 53177 w 144229"/>
              <a:gd name="connsiteY3" fmla="*/ 0 h 86766"/>
              <a:gd name="connsiteX4" fmla="*/ 389 w 144229"/>
              <a:gd name="connsiteY4" fmla="*/ 43383 h 86766"/>
              <a:gd name="connsiteX5" fmla="*/ 4371 w 144229"/>
              <a:gd name="connsiteY5" fmla="*/ 65437 h 86766"/>
              <a:gd name="connsiteX6" fmla="*/ 22227 w 144229"/>
              <a:gd name="connsiteY6" fmla="*/ 81604 h 86766"/>
              <a:gd name="connsiteX7" fmla="*/ 22227 w 144229"/>
              <a:gd name="connsiteY7" fmla="*/ 81604 h 86766"/>
              <a:gd name="connsiteX8" fmla="*/ 28977 w 144229"/>
              <a:gd name="connsiteY8" fmla="*/ 86766 h 86766"/>
              <a:gd name="connsiteX9" fmla="*/ 35968 w 144229"/>
              <a:gd name="connsiteY9" fmla="*/ 79775 h 86766"/>
              <a:gd name="connsiteX10" fmla="*/ 35968 w 144229"/>
              <a:gd name="connsiteY10" fmla="*/ 79775 h 86766"/>
              <a:gd name="connsiteX11" fmla="*/ 52656 w 144229"/>
              <a:gd name="connsiteY11" fmla="*/ 59163 h 86766"/>
              <a:gd name="connsiteX12" fmla="*/ 90579 w 144229"/>
              <a:gd name="connsiteY12" fmla="*/ 59430 h 86766"/>
              <a:gd name="connsiteX13" fmla="*/ 143995 w 144229"/>
              <a:gd name="connsiteY13" fmla="*/ 25171 h 86766"/>
              <a:gd name="connsiteX14" fmla="*/ 144230 w 144229"/>
              <a:gd name="connsiteY14" fmla="*/ 20244 h 86766"/>
              <a:gd name="connsiteX15" fmla="*/ 126881 w 144229"/>
              <a:gd name="connsiteY15" fmla="*/ 4788 h 86766"/>
            </a:gdLst>
            <a:ahLst/>
            <a:cxnLst/>
            <a:rect l="l" t="t" r="r" b="b"/>
            <a:pathLst>
              <a:path w="144229" h="86766">
                <a:moveTo>
                  <a:pt x="126881" y="4788"/>
                </a:moveTo>
                <a:lnTo>
                  <a:pt x="109012" y="10223"/>
                </a:lnTo>
                <a:cubicBezTo>
                  <a:pt x="102447" y="12217"/>
                  <a:pt x="95443" y="12262"/>
                  <a:pt x="88851" y="10351"/>
                </a:cubicBezTo>
                <a:lnTo>
                  <a:pt x="53177" y="0"/>
                </a:lnTo>
                <a:cubicBezTo>
                  <a:pt x="31568" y="0"/>
                  <a:pt x="-4119" y="12205"/>
                  <a:pt x="389" y="43383"/>
                </a:cubicBezTo>
                <a:lnTo>
                  <a:pt x="4371" y="65437"/>
                </a:lnTo>
                <a:cubicBezTo>
                  <a:pt x="5958" y="74244"/>
                  <a:pt x="13305" y="80836"/>
                  <a:pt x="22227" y="81604"/>
                </a:cubicBezTo>
                <a:cubicBezTo>
                  <a:pt x="22227" y="81604"/>
                  <a:pt x="22227" y="81604"/>
                  <a:pt x="22227" y="81604"/>
                </a:cubicBezTo>
                <a:cubicBezTo>
                  <a:pt x="23053" y="84652"/>
                  <a:pt x="25821" y="86766"/>
                  <a:pt x="28977" y="86766"/>
                </a:cubicBezTo>
                <a:cubicBezTo>
                  <a:pt x="32838" y="86766"/>
                  <a:pt x="35968" y="83636"/>
                  <a:pt x="35968" y="79775"/>
                </a:cubicBezTo>
                <a:lnTo>
                  <a:pt x="35968" y="79775"/>
                </a:lnTo>
                <a:cubicBezTo>
                  <a:pt x="35968" y="69831"/>
                  <a:pt x="42954" y="61341"/>
                  <a:pt x="52656" y="59163"/>
                </a:cubicBezTo>
                <a:cubicBezTo>
                  <a:pt x="64556" y="56490"/>
                  <a:pt x="77275" y="55855"/>
                  <a:pt x="90579" y="59430"/>
                </a:cubicBezTo>
                <a:cubicBezTo>
                  <a:pt x="115375" y="66091"/>
                  <a:pt x="141518" y="50724"/>
                  <a:pt x="143995" y="25171"/>
                </a:cubicBezTo>
                <a:cubicBezTo>
                  <a:pt x="144153" y="23552"/>
                  <a:pt x="144230" y="21908"/>
                  <a:pt x="144230" y="20244"/>
                </a:cubicBezTo>
                <a:cubicBezTo>
                  <a:pt x="144236" y="9938"/>
                  <a:pt x="135721" y="2349"/>
                  <a:pt x="126881" y="47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854070" y="2521505"/>
            <a:ext cx="97356" cy="120916"/>
          </a:xfrm>
          <a:custGeom>
            <a:avLst/>
            <a:gdLst>
              <a:gd name="connsiteX0" fmla="*/ 27737 w 27736"/>
              <a:gd name="connsiteY0" fmla="*/ 17228 h 34448"/>
              <a:gd name="connsiteX1" fmla="*/ 15037 w 27736"/>
              <a:gd name="connsiteY1" fmla="*/ 34449 h 34448"/>
              <a:gd name="connsiteX2" fmla="*/ 0 w 27736"/>
              <a:gd name="connsiteY2" fmla="*/ 11855 h 34448"/>
              <a:gd name="connsiteX3" fmla="*/ 15037 w 27736"/>
              <a:gd name="connsiteY3" fmla="*/ 0 h 34448"/>
              <a:gd name="connsiteX4" fmla="*/ 27737 w 27736"/>
              <a:gd name="connsiteY4" fmla="*/ 17228 h 34448"/>
            </a:gdLst>
            <a:ahLst/>
            <a:cxnLst/>
            <a:rect l="l" t="t" r="r" b="b"/>
            <a:pathLst>
              <a:path w="27736" h="34448">
                <a:moveTo>
                  <a:pt x="27737" y="17228"/>
                </a:moveTo>
                <a:cubicBezTo>
                  <a:pt x="27737" y="26740"/>
                  <a:pt x="24193" y="34449"/>
                  <a:pt x="15037" y="34449"/>
                </a:cubicBezTo>
                <a:cubicBezTo>
                  <a:pt x="5880" y="34449"/>
                  <a:pt x="0" y="21368"/>
                  <a:pt x="0" y="11855"/>
                </a:cubicBezTo>
                <a:cubicBezTo>
                  <a:pt x="0" y="2343"/>
                  <a:pt x="5880" y="0"/>
                  <a:pt x="15037" y="0"/>
                </a:cubicBezTo>
                <a:cubicBezTo>
                  <a:pt x="24193" y="0"/>
                  <a:pt x="27737" y="7709"/>
                  <a:pt x="27737" y="17228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938122" y="2728547"/>
            <a:ext cx="183327" cy="123571"/>
          </a:xfrm>
          <a:custGeom>
            <a:avLst/>
            <a:gdLst>
              <a:gd name="connsiteX0" fmla="*/ 0 w 52228"/>
              <a:gd name="connsiteY0" fmla="*/ 0 h 35204"/>
              <a:gd name="connsiteX1" fmla="*/ 52229 w 52228"/>
              <a:gd name="connsiteY1" fmla="*/ 27654 h 35204"/>
              <a:gd name="connsiteX2" fmla="*/ 44755 w 52228"/>
              <a:gd name="connsiteY2" fmla="*/ 35204 h 35204"/>
              <a:gd name="connsiteX3" fmla="*/ 0 w 52228"/>
              <a:gd name="connsiteY3" fmla="*/ 0 h 35204"/>
            </a:gdLst>
            <a:ahLst/>
            <a:cxnLst/>
            <a:rect l="l" t="t" r="r" b="b"/>
            <a:pathLst>
              <a:path w="52228" h="35204">
                <a:moveTo>
                  <a:pt x="0" y="0"/>
                </a:moveTo>
                <a:cubicBezTo>
                  <a:pt x="0" y="0"/>
                  <a:pt x="23273" y="31991"/>
                  <a:pt x="52229" y="27654"/>
                </a:cubicBezTo>
                <a:cubicBezTo>
                  <a:pt x="52229" y="27654"/>
                  <a:pt x="46215" y="30531"/>
                  <a:pt x="44755" y="35204"/>
                </a:cubicBezTo>
                <a:cubicBezTo>
                  <a:pt x="44748" y="35204"/>
                  <a:pt x="17246" y="3317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574116" y="2884815"/>
            <a:ext cx="1180320" cy="616014"/>
          </a:xfrm>
          <a:custGeom>
            <a:avLst/>
            <a:gdLst>
              <a:gd name="connsiteX0" fmla="*/ 58039 w 336263"/>
              <a:gd name="connsiteY0" fmla="*/ 0 h 175497"/>
              <a:gd name="connsiteX1" fmla="*/ 151479 w 336263"/>
              <a:gd name="connsiteY1" fmla="*/ 104743 h 175497"/>
              <a:gd name="connsiteX2" fmla="*/ 336264 w 336263"/>
              <a:gd name="connsiteY2" fmla="*/ 124885 h 175497"/>
              <a:gd name="connsiteX3" fmla="*/ 336264 w 336263"/>
              <a:gd name="connsiteY3" fmla="*/ 158985 h 175497"/>
              <a:gd name="connsiteX4" fmla="*/ 57772 w 336263"/>
              <a:gd name="connsiteY4" fmla="*/ 151752 h 175497"/>
              <a:gd name="connsiteX5" fmla="*/ 58039 w 336263"/>
              <a:gd name="connsiteY5" fmla="*/ 0 h 175497"/>
            </a:gdLst>
            <a:ahLst/>
            <a:cxnLst/>
            <a:rect l="l" t="t" r="r" b="b"/>
            <a:pathLst>
              <a:path w="336263" h="175497">
                <a:moveTo>
                  <a:pt x="58039" y="0"/>
                </a:moveTo>
                <a:cubicBezTo>
                  <a:pt x="58039" y="0"/>
                  <a:pt x="48056" y="77622"/>
                  <a:pt x="151479" y="104743"/>
                </a:cubicBezTo>
                <a:cubicBezTo>
                  <a:pt x="254901" y="131864"/>
                  <a:pt x="336264" y="124885"/>
                  <a:pt x="336264" y="124885"/>
                </a:cubicBezTo>
                <a:lnTo>
                  <a:pt x="336264" y="158985"/>
                </a:lnTo>
                <a:cubicBezTo>
                  <a:pt x="336264" y="158985"/>
                  <a:pt x="163499" y="200571"/>
                  <a:pt x="57772" y="151752"/>
                </a:cubicBezTo>
                <a:cubicBezTo>
                  <a:pt x="-47956" y="102934"/>
                  <a:pt x="15722" y="5639"/>
                  <a:pt x="58039" y="0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3108282" y="2927901"/>
            <a:ext cx="173719" cy="297205"/>
          </a:xfrm>
          <a:custGeom>
            <a:avLst/>
            <a:gdLst>
              <a:gd name="connsiteX0" fmla="*/ 5194 w 49491"/>
              <a:gd name="connsiteY0" fmla="*/ 0 h 84671"/>
              <a:gd name="connsiteX1" fmla="*/ 49492 w 49491"/>
              <a:gd name="connsiteY1" fmla="*/ 0 h 84671"/>
              <a:gd name="connsiteX2" fmla="*/ 44748 w 49491"/>
              <a:gd name="connsiteY2" fmla="*/ 84671 h 84671"/>
              <a:gd name="connsiteX3" fmla="*/ 0 w 49491"/>
              <a:gd name="connsiteY3" fmla="*/ 83541 h 84671"/>
            </a:gdLst>
            <a:ahLst/>
            <a:cxnLst/>
            <a:rect l="l" t="t" r="r" b="b"/>
            <a:pathLst>
              <a:path w="49491" h="84671">
                <a:moveTo>
                  <a:pt x="5194" y="0"/>
                </a:moveTo>
                <a:lnTo>
                  <a:pt x="49492" y="0"/>
                </a:lnTo>
                <a:lnTo>
                  <a:pt x="44748" y="84671"/>
                </a:lnTo>
                <a:lnTo>
                  <a:pt x="0" y="835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3126137" y="2945067"/>
            <a:ext cx="137235" cy="247918"/>
          </a:xfrm>
          <a:custGeom>
            <a:avLst/>
            <a:gdLst>
              <a:gd name="connsiteX0" fmla="*/ 4064 w 39097"/>
              <a:gd name="connsiteY0" fmla="*/ 502 h 70630"/>
              <a:gd name="connsiteX1" fmla="*/ 39097 w 39097"/>
              <a:gd name="connsiteY1" fmla="*/ 0 h 70630"/>
              <a:gd name="connsiteX2" fmla="*/ 35592 w 39097"/>
              <a:gd name="connsiteY2" fmla="*/ 50292 h 70630"/>
              <a:gd name="connsiteX3" fmla="*/ 35255 w 39097"/>
              <a:gd name="connsiteY3" fmla="*/ 70631 h 70630"/>
              <a:gd name="connsiteX4" fmla="*/ 0 w 39097"/>
              <a:gd name="connsiteY4" fmla="*/ 70066 h 70630"/>
            </a:gdLst>
            <a:ahLst/>
            <a:cxnLst/>
            <a:rect l="l" t="t" r="r" b="b"/>
            <a:pathLst>
              <a:path w="39097" h="70630">
                <a:moveTo>
                  <a:pt x="4064" y="502"/>
                </a:moveTo>
                <a:lnTo>
                  <a:pt x="39097" y="0"/>
                </a:lnTo>
                <a:lnTo>
                  <a:pt x="35592" y="50292"/>
                </a:lnTo>
                <a:lnTo>
                  <a:pt x="35255" y="70631"/>
                </a:lnTo>
                <a:lnTo>
                  <a:pt x="0" y="700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3237846" y="3128961"/>
            <a:ext cx="44153" cy="77886"/>
          </a:xfrm>
          <a:custGeom>
            <a:avLst/>
            <a:gdLst>
              <a:gd name="connsiteX0" fmla="*/ 9176 w 12579"/>
              <a:gd name="connsiteY0" fmla="*/ 3457 h 22189"/>
              <a:gd name="connsiteX1" fmla="*/ 375 w 12579"/>
              <a:gd name="connsiteY1" fmla="*/ 1171 h 22189"/>
              <a:gd name="connsiteX2" fmla="*/ 10548 w 12579"/>
              <a:gd name="connsiteY2" fmla="*/ 22190 h 22189"/>
              <a:gd name="connsiteX3" fmla="*/ 12580 w 12579"/>
              <a:gd name="connsiteY3" fmla="*/ 4562 h 22189"/>
              <a:gd name="connsiteX4" fmla="*/ 9176 w 12579"/>
              <a:gd name="connsiteY4" fmla="*/ 3457 h 22189"/>
            </a:gdLst>
            <a:ahLst/>
            <a:cxnLst/>
            <a:rect l="l" t="t" r="r" b="b"/>
            <a:pathLst>
              <a:path w="12579" h="22189">
                <a:moveTo>
                  <a:pt x="9176" y="3457"/>
                </a:moveTo>
                <a:cubicBezTo>
                  <a:pt x="9176" y="3457"/>
                  <a:pt x="3086" y="-2442"/>
                  <a:pt x="375" y="1171"/>
                </a:cubicBezTo>
                <a:cubicBezTo>
                  <a:pt x="-2336" y="4791"/>
                  <a:pt x="10548" y="22190"/>
                  <a:pt x="10548" y="22190"/>
                </a:cubicBezTo>
                <a:lnTo>
                  <a:pt x="12580" y="4562"/>
                </a:lnTo>
                <a:lnTo>
                  <a:pt x="9176" y="345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3095726" y="3030766"/>
            <a:ext cx="65038" cy="129274"/>
          </a:xfrm>
          <a:custGeom>
            <a:avLst/>
            <a:gdLst>
              <a:gd name="connsiteX0" fmla="*/ 6950 w 18529"/>
              <a:gd name="connsiteY0" fmla="*/ 0 h 36829"/>
              <a:gd name="connsiteX1" fmla="*/ 18494 w 18529"/>
              <a:gd name="connsiteY1" fmla="*/ 15139 h 36829"/>
              <a:gd name="connsiteX2" fmla="*/ 2784 w 18529"/>
              <a:gd name="connsiteY2" fmla="*/ 36157 h 36829"/>
              <a:gd name="connsiteX3" fmla="*/ 6950 w 18529"/>
              <a:gd name="connsiteY3" fmla="*/ 0 h 36829"/>
            </a:gdLst>
            <a:ahLst/>
            <a:cxnLst/>
            <a:rect l="l" t="t" r="r" b="b"/>
            <a:pathLst>
              <a:path w="18529" h="36829">
                <a:moveTo>
                  <a:pt x="6950" y="0"/>
                </a:moveTo>
                <a:cubicBezTo>
                  <a:pt x="6950" y="0"/>
                  <a:pt x="19281" y="4515"/>
                  <a:pt x="18494" y="15139"/>
                </a:cubicBezTo>
                <a:cubicBezTo>
                  <a:pt x="17700" y="25762"/>
                  <a:pt x="9902" y="40113"/>
                  <a:pt x="2784" y="36157"/>
                </a:cubicBezTo>
                <a:cubicBezTo>
                  <a:pt x="-4334" y="32201"/>
                  <a:pt x="4111" y="235"/>
                  <a:pt x="6950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11849100" y="1392537"/>
            <a:ext cx="342900" cy="4758176"/>
          </a:xfrm>
          <a:custGeom>
            <a:avLst/>
            <a:gdLst>
              <a:gd name="connsiteX0" fmla="*/ 218958 w 342900"/>
              <a:gd name="connsiteY0" fmla="*/ 0 h 4758176"/>
              <a:gd name="connsiteX1" fmla="*/ 342900 w 342900"/>
              <a:gd name="connsiteY1" fmla="*/ 0 h 4758176"/>
              <a:gd name="connsiteX2" fmla="*/ 342900 w 342900"/>
              <a:gd name="connsiteY2" fmla="*/ 4758176 h 4758176"/>
              <a:gd name="connsiteX3" fmla="*/ 218958 w 342900"/>
              <a:gd name="connsiteY3" fmla="*/ 4758176 h 4758176"/>
              <a:gd name="connsiteX4" fmla="*/ 0 w 342900"/>
              <a:gd name="connsiteY4" fmla="*/ 4539218 h 4758176"/>
              <a:gd name="connsiteX5" fmla="*/ 0 w 342900"/>
              <a:gd name="connsiteY5" fmla="*/ 218958 h 4758176"/>
              <a:gd name="connsiteX6" fmla="*/ 218958 w 342900"/>
              <a:gd name="connsiteY6" fmla="*/ 0 h 4758176"/>
            </a:gdLst>
            <a:ahLst/>
            <a:cxnLst/>
            <a:rect l="l" t="t" r="r" b="b"/>
            <a:pathLst>
              <a:path w="342900" h="4758176">
                <a:moveTo>
                  <a:pt x="218958" y="0"/>
                </a:moveTo>
                <a:lnTo>
                  <a:pt x="342900" y="0"/>
                </a:lnTo>
                <a:lnTo>
                  <a:pt x="342900" y="4758176"/>
                </a:lnTo>
                <a:lnTo>
                  <a:pt x="218958" y="4758176"/>
                </a:lnTo>
                <a:cubicBezTo>
                  <a:pt x="98031" y="4758176"/>
                  <a:pt x="0" y="4660145"/>
                  <a:pt x="0" y="4539218"/>
                </a:cubicBezTo>
                <a:lnTo>
                  <a:pt x="0" y="218958"/>
                </a:lnTo>
                <a:cubicBezTo>
                  <a:pt x="0" y="98031"/>
                  <a:pt x="98031" y="0"/>
                  <a:pt x="21895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2381860" y="1488564"/>
            <a:ext cx="2022720" cy="1101151"/>
          </a:xfrm>
          <a:custGeom>
            <a:avLst/>
            <a:gdLst>
              <a:gd name="connsiteX0" fmla="*/ 1919231 w 1974814"/>
              <a:gd name="connsiteY0" fmla="*/ 1615311 h 1615310"/>
              <a:gd name="connsiteX1" fmla="*/ 55550 w 1974814"/>
              <a:gd name="connsiteY1" fmla="*/ 1615311 h 1615310"/>
              <a:gd name="connsiteX2" fmla="*/ 0 w 1974814"/>
              <a:gd name="connsiteY2" fmla="*/ 1559751 h 1615310"/>
              <a:gd name="connsiteX3" fmla="*/ 0 w 1974814"/>
              <a:gd name="connsiteY3" fmla="*/ 55560 h 1615310"/>
              <a:gd name="connsiteX4" fmla="*/ 55550 w 1974814"/>
              <a:gd name="connsiteY4" fmla="*/ 0 h 1615310"/>
              <a:gd name="connsiteX5" fmla="*/ 1919231 w 1974814"/>
              <a:gd name="connsiteY5" fmla="*/ 0 h 1615310"/>
              <a:gd name="connsiteX6" fmla="*/ 1974815 w 1974814"/>
              <a:gd name="connsiteY6" fmla="*/ 55560 h 1615310"/>
              <a:gd name="connsiteX7" fmla="*/ 1974815 w 1974814"/>
              <a:gd name="connsiteY7" fmla="*/ 1559754 h 1615310"/>
              <a:gd name="connsiteX8" fmla="*/ 1919231 w 1974814"/>
              <a:gd name="connsiteY8" fmla="*/ 1615311 h 1615310"/>
            </a:gdLst>
            <a:ahLst/>
            <a:cxnLst/>
            <a:rect l="l" t="t" r="r" b="b"/>
            <a:pathLst>
              <a:path w="1974814" h="1615310">
                <a:moveTo>
                  <a:pt x="1919231" y="1615311"/>
                </a:moveTo>
                <a:lnTo>
                  <a:pt x="55550" y="1615311"/>
                </a:lnTo>
                <a:cubicBezTo>
                  <a:pt x="24889" y="1615311"/>
                  <a:pt x="0" y="1590436"/>
                  <a:pt x="0" y="1559751"/>
                </a:cubicBezTo>
                <a:lnTo>
                  <a:pt x="0" y="55560"/>
                </a:lnTo>
                <a:cubicBezTo>
                  <a:pt x="0" y="24875"/>
                  <a:pt x="24889" y="0"/>
                  <a:pt x="55550" y="0"/>
                </a:cubicBezTo>
                <a:lnTo>
                  <a:pt x="1919231" y="0"/>
                </a:lnTo>
                <a:cubicBezTo>
                  <a:pt x="1949925" y="0"/>
                  <a:pt x="1974815" y="24875"/>
                  <a:pt x="1974815" y="55560"/>
                </a:cubicBezTo>
                <a:lnTo>
                  <a:pt x="1974815" y="1559754"/>
                </a:lnTo>
                <a:cubicBezTo>
                  <a:pt x="1974815" y="1590436"/>
                  <a:pt x="1949925" y="1615311"/>
                  <a:pt x="1919231" y="1615311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2526678" y="1614996"/>
            <a:ext cx="672669" cy="536764"/>
          </a:xfrm>
          <a:custGeom>
            <a:avLst/>
            <a:gdLst>
              <a:gd name="connsiteX0" fmla="*/ 0 w 761617"/>
              <a:gd name="connsiteY0" fmla="*/ 0 h 607741"/>
              <a:gd name="connsiteX1" fmla="*/ 761618 w 761617"/>
              <a:gd name="connsiteY1" fmla="*/ 0 h 607741"/>
              <a:gd name="connsiteX2" fmla="*/ 761618 w 761617"/>
              <a:gd name="connsiteY2" fmla="*/ 607741 h 607741"/>
              <a:gd name="connsiteX3" fmla="*/ 0 w 761617"/>
              <a:gd name="connsiteY3" fmla="*/ 607741 h 607741"/>
            </a:gdLst>
            <a:ahLst/>
            <a:cxnLst/>
            <a:rect l="l" t="t" r="r" b="b"/>
            <a:pathLst>
              <a:path w="761617" h="607741">
                <a:moveTo>
                  <a:pt x="0" y="0"/>
                </a:moveTo>
                <a:lnTo>
                  <a:pt x="761618" y="0"/>
                </a:lnTo>
                <a:lnTo>
                  <a:pt x="761618" y="607741"/>
                </a:lnTo>
                <a:lnTo>
                  <a:pt x="0" y="60774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3302201" y="1614996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3302201" y="171173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3302201" y="1808481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3302201" y="1905222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3302201" y="200196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2526677" y="2230248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526677" y="2326990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526677" y="2423736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3302202" y="2098711"/>
            <a:ext cx="513699" cy="43845"/>
          </a:xfrm>
          <a:custGeom>
            <a:avLst/>
            <a:gdLst>
              <a:gd name="connsiteX0" fmla="*/ 0 w 581626"/>
              <a:gd name="connsiteY0" fmla="*/ 0 h 49642"/>
              <a:gd name="connsiteX1" fmla="*/ 581626 w 581626"/>
              <a:gd name="connsiteY1" fmla="*/ 0 h 49642"/>
              <a:gd name="connsiteX2" fmla="*/ 581626 w 581626"/>
              <a:gd name="connsiteY2" fmla="*/ 49642 h 49642"/>
              <a:gd name="connsiteX3" fmla="*/ 0 w 581626"/>
              <a:gd name="connsiteY3" fmla="*/ 49642 h 49642"/>
            </a:gdLst>
            <a:ahLst/>
            <a:cxnLst/>
            <a:rect l="l" t="t" r="r" b="b"/>
            <a:pathLst>
              <a:path w="581626" h="49642">
                <a:moveTo>
                  <a:pt x="0" y="0"/>
                </a:moveTo>
                <a:lnTo>
                  <a:pt x="581626" y="0"/>
                </a:lnTo>
                <a:lnTo>
                  <a:pt x="581626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4920886" y="3416300"/>
            <a:ext cx="6498863" cy="8218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zh-CN" altLang="en-US" sz="4400" dirty="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项目应用场景与价值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835293" y="1316395"/>
            <a:ext cx="2686804" cy="2686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566463" y="2487701"/>
            <a:ext cx="1515498" cy="15154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1986545" y="4063071"/>
            <a:ext cx="1535552" cy="15355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3547038" y="4044651"/>
            <a:ext cx="1903354" cy="1903354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749617" y="3504003"/>
            <a:ext cx="576000" cy="576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49617" y="4994469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749617" y="2013536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21717" y="2157536"/>
            <a:ext cx="4318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01 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21717" y="3648003"/>
            <a:ext cx="4318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02 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821717" y="5138469"/>
            <a:ext cx="4318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03 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70940" y="2013536"/>
            <a:ext cx="486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本部分的撰写内容要求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6470940" y="2414101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本部分主要介绍你选择的</a:t>
            </a:r>
            <a:r>
              <a:rPr kumimoji="1" lang="zh-CN" altLang="en-US" sz="14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应用场景的需求分析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，自动问答或内容生成等应用的价值分析，可形成的产品形态设计，未来商用推广的可行性和前景分析和市场推广策略设计。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6470940" y="3504003"/>
            <a:ext cx="486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PPT</a:t>
            </a:r>
            <a:r>
              <a:rPr kumimoji="1" lang="zh-CN" altLang="en-US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模板和格式仅供参考，可自行调整和设计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470940" y="3904567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XXX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 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470940" y="4994469"/>
            <a:ext cx="486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XXXXX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470940" y="5395034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XXXXX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项目应用场景与价值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069179" y="1687330"/>
            <a:ext cx="3099702" cy="454837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069179" y="1687330"/>
            <a:ext cx="3099702" cy="4548370"/>
          </a:xfrm>
          <a:custGeom>
            <a:avLst/>
            <a:gdLst>
              <a:gd name="connsiteX0" fmla="*/ 312569 w 3099702"/>
              <a:gd name="connsiteY0" fmla="*/ 0 h 4548370"/>
              <a:gd name="connsiteX1" fmla="*/ 2546379 w 3099702"/>
              <a:gd name="connsiteY1" fmla="*/ 0 h 4548370"/>
              <a:gd name="connsiteX2" fmla="*/ 2858948 w 3099702"/>
              <a:gd name="connsiteY2" fmla="*/ 312569 h 4548370"/>
              <a:gd name="connsiteX3" fmla="*/ 2858948 w 3099702"/>
              <a:gd name="connsiteY3" fmla="*/ 2002478 h 4548370"/>
              <a:gd name="connsiteX4" fmla="*/ 3099702 w 3099702"/>
              <a:gd name="connsiteY4" fmla="*/ 2274185 h 4548370"/>
              <a:gd name="connsiteX5" fmla="*/ 2858948 w 3099702"/>
              <a:gd name="connsiteY5" fmla="*/ 2545893 h 4548370"/>
              <a:gd name="connsiteX6" fmla="*/ 2858948 w 3099702"/>
              <a:gd name="connsiteY6" fmla="*/ 4235801 h 4548370"/>
              <a:gd name="connsiteX7" fmla="*/ 2546379 w 3099702"/>
              <a:gd name="connsiteY7" fmla="*/ 4548370 h 4548370"/>
              <a:gd name="connsiteX8" fmla="*/ 312569 w 3099702"/>
              <a:gd name="connsiteY8" fmla="*/ 4548370 h 4548370"/>
              <a:gd name="connsiteX9" fmla="*/ 0 w 3099702"/>
              <a:gd name="connsiteY9" fmla="*/ 4235801 h 4548370"/>
              <a:gd name="connsiteX10" fmla="*/ 0 w 3099702"/>
              <a:gd name="connsiteY10" fmla="*/ 312569 h 4548370"/>
              <a:gd name="connsiteX11" fmla="*/ 312569 w 3099702"/>
              <a:gd name="connsiteY11" fmla="*/ 0 h 4548370"/>
            </a:gdLst>
            <a:ahLst/>
            <a:cxnLst/>
            <a:rect l="l" t="t" r="r" b="b"/>
            <a:pathLst>
              <a:path w="3099702" h="4548370">
                <a:moveTo>
                  <a:pt x="312569" y="0"/>
                </a:moveTo>
                <a:lnTo>
                  <a:pt x="2546379" y="0"/>
                </a:lnTo>
                <a:cubicBezTo>
                  <a:pt x="2719006" y="0"/>
                  <a:pt x="2858948" y="139942"/>
                  <a:pt x="2858948" y="312569"/>
                </a:cubicBezTo>
                <a:lnTo>
                  <a:pt x="2858948" y="2002478"/>
                </a:lnTo>
                <a:lnTo>
                  <a:pt x="3099702" y="2274185"/>
                </a:lnTo>
                <a:lnTo>
                  <a:pt x="2858948" y="2545893"/>
                </a:lnTo>
                <a:lnTo>
                  <a:pt x="2858948" y="4235801"/>
                </a:lnTo>
                <a:cubicBezTo>
                  <a:pt x="2858948" y="4408428"/>
                  <a:pt x="2719006" y="4548370"/>
                  <a:pt x="2546379" y="4548370"/>
                </a:cubicBezTo>
                <a:lnTo>
                  <a:pt x="312569" y="4548370"/>
                </a:lnTo>
                <a:cubicBezTo>
                  <a:pt x="139942" y="4548370"/>
                  <a:pt x="0" y="4408428"/>
                  <a:pt x="0" y="4235801"/>
                </a:cubicBezTo>
                <a:lnTo>
                  <a:pt x="0" y="312569"/>
                </a:lnTo>
                <a:cubicBezTo>
                  <a:pt x="0" y="139942"/>
                  <a:pt x="139942" y="0"/>
                  <a:pt x="312569" y="0"/>
                </a:cubicBezTo>
                <a:close/>
              </a:path>
            </a:pathLst>
          </a:custGeom>
          <a:solidFill>
            <a:schemeClr val="accent1"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245490"/>
            <a:ext cx="2766350" cy="3552944"/>
          </a:xfrm>
          <a:prstGeom prst="roundRect">
            <a:avLst>
              <a:gd name="adj" fmla="val 109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06228" y="4986751"/>
            <a:ext cx="529676" cy="60490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8893" y="2340415"/>
            <a:ext cx="2270668" cy="62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XXXX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892498" y="3032760"/>
            <a:ext cx="2270668" cy="2187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XXXX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744188" y="1687330"/>
            <a:ext cx="3099702" cy="4548370"/>
          </a:xfrm>
          <a:custGeom>
            <a:avLst/>
            <a:gdLst>
              <a:gd name="connsiteX0" fmla="*/ 312569 w 3099702"/>
              <a:gd name="connsiteY0" fmla="*/ 0 h 4548370"/>
              <a:gd name="connsiteX1" fmla="*/ 2546379 w 3099702"/>
              <a:gd name="connsiteY1" fmla="*/ 0 h 4548370"/>
              <a:gd name="connsiteX2" fmla="*/ 2858948 w 3099702"/>
              <a:gd name="connsiteY2" fmla="*/ 312569 h 4548370"/>
              <a:gd name="connsiteX3" fmla="*/ 2858948 w 3099702"/>
              <a:gd name="connsiteY3" fmla="*/ 2002478 h 4548370"/>
              <a:gd name="connsiteX4" fmla="*/ 3099702 w 3099702"/>
              <a:gd name="connsiteY4" fmla="*/ 2274185 h 4548370"/>
              <a:gd name="connsiteX5" fmla="*/ 2858948 w 3099702"/>
              <a:gd name="connsiteY5" fmla="*/ 2545893 h 4548370"/>
              <a:gd name="connsiteX6" fmla="*/ 2858948 w 3099702"/>
              <a:gd name="connsiteY6" fmla="*/ 4235801 h 4548370"/>
              <a:gd name="connsiteX7" fmla="*/ 2546379 w 3099702"/>
              <a:gd name="connsiteY7" fmla="*/ 4548370 h 4548370"/>
              <a:gd name="connsiteX8" fmla="*/ 312569 w 3099702"/>
              <a:gd name="connsiteY8" fmla="*/ 4548370 h 4548370"/>
              <a:gd name="connsiteX9" fmla="*/ 0 w 3099702"/>
              <a:gd name="connsiteY9" fmla="*/ 4235801 h 4548370"/>
              <a:gd name="connsiteX10" fmla="*/ 0 w 3099702"/>
              <a:gd name="connsiteY10" fmla="*/ 312569 h 4548370"/>
              <a:gd name="connsiteX11" fmla="*/ 312569 w 3099702"/>
              <a:gd name="connsiteY11" fmla="*/ 0 h 4548370"/>
            </a:gdLst>
            <a:ahLst/>
            <a:cxnLst/>
            <a:rect l="l" t="t" r="r" b="b"/>
            <a:pathLst>
              <a:path w="3099702" h="4548370">
                <a:moveTo>
                  <a:pt x="312569" y="0"/>
                </a:moveTo>
                <a:lnTo>
                  <a:pt x="2546379" y="0"/>
                </a:lnTo>
                <a:cubicBezTo>
                  <a:pt x="2719006" y="0"/>
                  <a:pt x="2858948" y="139942"/>
                  <a:pt x="2858948" y="312569"/>
                </a:cubicBezTo>
                <a:lnTo>
                  <a:pt x="2858948" y="2002478"/>
                </a:lnTo>
                <a:lnTo>
                  <a:pt x="3099702" y="2274185"/>
                </a:lnTo>
                <a:lnTo>
                  <a:pt x="2858948" y="2545893"/>
                </a:lnTo>
                <a:lnTo>
                  <a:pt x="2858948" y="4235801"/>
                </a:lnTo>
                <a:cubicBezTo>
                  <a:pt x="2858948" y="4408428"/>
                  <a:pt x="2719006" y="4548370"/>
                  <a:pt x="2546379" y="4548370"/>
                </a:cubicBezTo>
                <a:lnTo>
                  <a:pt x="312569" y="4548370"/>
                </a:lnTo>
                <a:cubicBezTo>
                  <a:pt x="139942" y="4548370"/>
                  <a:pt x="0" y="4408428"/>
                  <a:pt x="0" y="4235801"/>
                </a:cubicBezTo>
                <a:lnTo>
                  <a:pt x="0" y="312569"/>
                </a:lnTo>
                <a:cubicBezTo>
                  <a:pt x="0" y="139942"/>
                  <a:pt x="139942" y="0"/>
                  <a:pt x="31256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35409" y="2245490"/>
            <a:ext cx="2766350" cy="3552944"/>
          </a:xfrm>
          <a:prstGeom prst="roundRect">
            <a:avLst>
              <a:gd name="adj" fmla="val 109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53902" y="2340415"/>
            <a:ext cx="2270668" cy="62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XXXXXX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4567507" y="3032760"/>
            <a:ext cx="2270668" cy="2187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XXXXX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419198" y="1687330"/>
            <a:ext cx="3099702" cy="4548370"/>
          </a:xfrm>
          <a:prstGeom prst="rect">
            <a:avLst/>
          </a:prstGeom>
        </p:spPr>
      </p:pic>
      <p:sp>
        <p:nvSpPr>
          <p:cNvPr id="13" name="标题 1"/>
          <p:cNvSpPr txBox="1"/>
          <p:nvPr/>
        </p:nvSpPr>
        <p:spPr>
          <a:xfrm>
            <a:off x="8419198" y="1687330"/>
            <a:ext cx="3099702" cy="4548370"/>
          </a:xfrm>
          <a:custGeom>
            <a:avLst/>
            <a:gdLst>
              <a:gd name="connsiteX0" fmla="*/ 312569 w 3099702"/>
              <a:gd name="connsiteY0" fmla="*/ 0 h 4548370"/>
              <a:gd name="connsiteX1" fmla="*/ 2546379 w 3099702"/>
              <a:gd name="connsiteY1" fmla="*/ 0 h 4548370"/>
              <a:gd name="connsiteX2" fmla="*/ 2858948 w 3099702"/>
              <a:gd name="connsiteY2" fmla="*/ 312569 h 4548370"/>
              <a:gd name="connsiteX3" fmla="*/ 2858948 w 3099702"/>
              <a:gd name="connsiteY3" fmla="*/ 2002478 h 4548370"/>
              <a:gd name="connsiteX4" fmla="*/ 3099702 w 3099702"/>
              <a:gd name="connsiteY4" fmla="*/ 2274185 h 4548370"/>
              <a:gd name="connsiteX5" fmla="*/ 2858948 w 3099702"/>
              <a:gd name="connsiteY5" fmla="*/ 2545893 h 4548370"/>
              <a:gd name="connsiteX6" fmla="*/ 2858948 w 3099702"/>
              <a:gd name="connsiteY6" fmla="*/ 4235801 h 4548370"/>
              <a:gd name="connsiteX7" fmla="*/ 2546379 w 3099702"/>
              <a:gd name="connsiteY7" fmla="*/ 4548370 h 4548370"/>
              <a:gd name="connsiteX8" fmla="*/ 312569 w 3099702"/>
              <a:gd name="connsiteY8" fmla="*/ 4548370 h 4548370"/>
              <a:gd name="connsiteX9" fmla="*/ 0 w 3099702"/>
              <a:gd name="connsiteY9" fmla="*/ 4235801 h 4548370"/>
              <a:gd name="connsiteX10" fmla="*/ 0 w 3099702"/>
              <a:gd name="connsiteY10" fmla="*/ 312569 h 4548370"/>
              <a:gd name="connsiteX11" fmla="*/ 312569 w 3099702"/>
              <a:gd name="connsiteY11" fmla="*/ 0 h 4548370"/>
            </a:gdLst>
            <a:ahLst/>
            <a:cxnLst/>
            <a:rect l="l" t="t" r="r" b="b"/>
            <a:pathLst>
              <a:path w="3099702" h="4548370">
                <a:moveTo>
                  <a:pt x="312569" y="0"/>
                </a:moveTo>
                <a:lnTo>
                  <a:pt x="2546379" y="0"/>
                </a:lnTo>
                <a:cubicBezTo>
                  <a:pt x="2719006" y="0"/>
                  <a:pt x="2858948" y="139942"/>
                  <a:pt x="2858948" y="312569"/>
                </a:cubicBezTo>
                <a:lnTo>
                  <a:pt x="2858948" y="2002478"/>
                </a:lnTo>
                <a:lnTo>
                  <a:pt x="3099702" y="2274185"/>
                </a:lnTo>
                <a:lnTo>
                  <a:pt x="2858948" y="2545893"/>
                </a:lnTo>
                <a:lnTo>
                  <a:pt x="2858948" y="4235801"/>
                </a:lnTo>
                <a:cubicBezTo>
                  <a:pt x="2858948" y="4408428"/>
                  <a:pt x="2719006" y="4548370"/>
                  <a:pt x="2546379" y="4548370"/>
                </a:cubicBezTo>
                <a:lnTo>
                  <a:pt x="312569" y="4548370"/>
                </a:lnTo>
                <a:cubicBezTo>
                  <a:pt x="139942" y="4548370"/>
                  <a:pt x="0" y="4408428"/>
                  <a:pt x="0" y="4235801"/>
                </a:cubicBezTo>
                <a:lnTo>
                  <a:pt x="0" y="312569"/>
                </a:lnTo>
                <a:cubicBezTo>
                  <a:pt x="0" y="139942"/>
                  <a:pt x="139942" y="0"/>
                  <a:pt x="312569" y="0"/>
                </a:cubicBezTo>
                <a:close/>
              </a:path>
            </a:pathLst>
          </a:custGeom>
          <a:solidFill>
            <a:schemeClr val="accent1"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10419" y="2245490"/>
            <a:ext cx="2766350" cy="3552944"/>
          </a:xfrm>
          <a:prstGeom prst="roundRect">
            <a:avLst>
              <a:gd name="adj" fmla="val 1093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28912" y="2340415"/>
            <a:ext cx="2270668" cy="62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XXXXX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242517" y="3032760"/>
            <a:ext cx="2270668" cy="2187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XXXXXX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4549487" y="5051295"/>
            <a:ext cx="540368" cy="54036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232184" y="5118573"/>
            <a:ext cx="540368" cy="47308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XXX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标题 1"/>
          <p:cNvCxnSpPr/>
          <p:nvPr/>
        </p:nvCxnSpPr>
        <p:spPr>
          <a:xfrm>
            <a:off x="516000" y="2560252"/>
            <a:ext cx="11160000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miter/>
            <a:headEnd type="oval" w="med" len="med"/>
            <a:tailEnd type="oval" w="med" len="med"/>
          </a:ln>
        </p:spPr>
      </p:cxnSp>
      <p:sp>
        <p:nvSpPr>
          <p:cNvPr id="3" name="标题 1"/>
          <p:cNvSpPr txBox="1"/>
          <p:nvPr/>
        </p:nvSpPr>
        <p:spPr>
          <a:xfrm rot="3769480">
            <a:off x="561003" y="2054834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17984" y="2100304"/>
            <a:ext cx="924436" cy="924436"/>
          </a:xfrm>
          <a:prstGeom prst="diamond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769480">
            <a:off x="594312" y="2904912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932546">
            <a:off x="1758604" y="2107242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58979" y="3144380"/>
            <a:ext cx="2880000" cy="2144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XXXXXX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931050" y="2302847"/>
            <a:ext cx="698304" cy="519351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3769480">
            <a:off x="4265711" y="2054834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2692" y="2100304"/>
            <a:ext cx="924436" cy="924436"/>
          </a:xfrm>
          <a:prstGeom prst="diamond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3769480">
            <a:off x="4299020" y="2904912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932546">
            <a:off x="5463312" y="2107242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63687" y="3144380"/>
            <a:ext cx="2880000" cy="2144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XXXXXX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635758" y="2302847"/>
            <a:ext cx="698304" cy="519351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3769480">
            <a:off x="7970420" y="2054834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27401" y="2100304"/>
            <a:ext cx="924436" cy="924436"/>
          </a:xfrm>
          <a:prstGeom prst="diamond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3769480">
            <a:off x="8003729" y="2904912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932546">
            <a:off x="9168021" y="2107242"/>
            <a:ext cx="400275" cy="400275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8396" y="3144380"/>
            <a:ext cx="2880000" cy="2144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XXXXX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8340467" y="2302847"/>
            <a:ext cx="698304" cy="519351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XXXXX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-2150321" y="2150321"/>
            <a:ext cx="6858000" cy="2557358"/>
          </a:xfrm>
          <a:custGeom>
            <a:avLst/>
            <a:gdLst>
              <a:gd name="connsiteX0" fmla="*/ 0 w 6858000"/>
              <a:gd name="connsiteY0" fmla="*/ 2557358 h 2557358"/>
              <a:gd name="connsiteX1" fmla="*/ 0 w 6858000"/>
              <a:gd name="connsiteY1" fmla="*/ 750868 h 2557358"/>
              <a:gd name="connsiteX2" fmla="*/ 750868 w 6858000"/>
              <a:gd name="connsiteY2" fmla="*/ 0 h 2557358"/>
              <a:gd name="connsiteX3" fmla="*/ 6107132 w 6858000"/>
              <a:gd name="connsiteY3" fmla="*/ 0 h 2557358"/>
              <a:gd name="connsiteX4" fmla="*/ 6854124 w 6858000"/>
              <a:gd name="connsiteY4" fmla="*/ 674096 h 2557358"/>
              <a:gd name="connsiteX5" fmla="*/ 6858000 w 6858000"/>
              <a:gd name="connsiteY5" fmla="*/ 750858 h 2557358"/>
              <a:gd name="connsiteX6" fmla="*/ 6858000 w 6858000"/>
              <a:gd name="connsiteY6" fmla="*/ 2557358 h 2557358"/>
            </a:gdLst>
            <a:ahLst/>
            <a:cxnLst/>
            <a:rect l="l" t="t" r="r" b="b"/>
            <a:pathLst>
              <a:path w="6858000" h="2557358">
                <a:moveTo>
                  <a:pt x="0" y="2557358"/>
                </a:moveTo>
                <a:lnTo>
                  <a:pt x="0" y="750868"/>
                </a:lnTo>
                <a:cubicBezTo>
                  <a:pt x="0" y="336175"/>
                  <a:pt x="336175" y="0"/>
                  <a:pt x="750868" y="0"/>
                </a:cubicBezTo>
                <a:lnTo>
                  <a:pt x="6107132" y="0"/>
                </a:lnTo>
                <a:cubicBezTo>
                  <a:pt x="6495907" y="0"/>
                  <a:pt x="6815672" y="295466"/>
                  <a:pt x="6854124" y="674096"/>
                </a:cubicBezTo>
                <a:lnTo>
                  <a:pt x="6858000" y="750858"/>
                </a:lnTo>
                <a:lnTo>
                  <a:pt x="6858000" y="255735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58733" y="-22390"/>
            <a:ext cx="4203183" cy="31159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chemeClr val="accent2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500000">
            <a:off x="7876107" y="5085664"/>
            <a:ext cx="581134" cy="581134"/>
          </a:xfrm>
          <a:prstGeom prst="halfFrame">
            <a:avLst>
              <a:gd name="adj1" fmla="val 18844"/>
              <a:gd name="adj2" fmla="val 1884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201" y="1931374"/>
            <a:ext cx="4234792" cy="4758176"/>
          </a:xfrm>
          <a:custGeom>
            <a:avLst/>
            <a:gdLst>
              <a:gd name="connsiteX0" fmla="*/ 3055597 w 4234792"/>
              <a:gd name="connsiteY0" fmla="*/ 0 h 4758176"/>
              <a:gd name="connsiteX1" fmla="*/ 3239281 w 4234792"/>
              <a:gd name="connsiteY1" fmla="*/ 41311 h 4758176"/>
              <a:gd name="connsiteX2" fmla="*/ 3510098 w 4234792"/>
              <a:gd name="connsiteY2" fmla="*/ 342681 h 4758176"/>
              <a:gd name="connsiteX3" fmla="*/ 3637020 w 4234792"/>
              <a:gd name="connsiteY3" fmla="*/ 910327 h 4758176"/>
              <a:gd name="connsiteX4" fmla="*/ 3732174 w 4234792"/>
              <a:gd name="connsiteY4" fmla="*/ 2203843 h 4758176"/>
              <a:gd name="connsiteX5" fmla="*/ 4226776 w 4234792"/>
              <a:gd name="connsiteY5" fmla="*/ 3146883 h 4758176"/>
              <a:gd name="connsiteX6" fmla="*/ 3657826 w 4234792"/>
              <a:gd name="connsiteY6" fmla="*/ 4416384 h 4758176"/>
              <a:gd name="connsiteX7" fmla="*/ 3106353 w 4234792"/>
              <a:gd name="connsiteY7" fmla="*/ 4654193 h 4758176"/>
              <a:gd name="connsiteX8" fmla="*/ 2978782 w 4234792"/>
              <a:gd name="connsiteY8" fmla="*/ 4653980 h 4758176"/>
              <a:gd name="connsiteX9" fmla="*/ 2886973 w 4234792"/>
              <a:gd name="connsiteY9" fmla="*/ 4672566 h 4758176"/>
              <a:gd name="connsiteX10" fmla="*/ 1851680 w 4234792"/>
              <a:gd name="connsiteY10" fmla="*/ 4758176 h 4758176"/>
              <a:gd name="connsiteX11" fmla="*/ 0 w 4234792"/>
              <a:gd name="connsiteY11" fmla="*/ 4256894 h 4758176"/>
              <a:gd name="connsiteX12" fmla="*/ 422834 w 4234792"/>
              <a:gd name="connsiteY12" fmla="*/ 3938033 h 4758176"/>
              <a:gd name="connsiteX13" fmla="*/ 539085 w 4234792"/>
              <a:gd name="connsiteY13" fmla="*/ 3903405 h 4758176"/>
              <a:gd name="connsiteX14" fmla="*/ 472994 w 4234792"/>
              <a:gd name="connsiteY14" fmla="*/ 3849710 h 4758176"/>
              <a:gd name="connsiteX15" fmla="*/ 373348 w 4234792"/>
              <a:gd name="connsiteY15" fmla="*/ 3100267 h 4758176"/>
              <a:gd name="connsiteX16" fmla="*/ 639674 w 4234792"/>
              <a:gd name="connsiteY16" fmla="*/ 2507298 h 4758176"/>
              <a:gd name="connsiteX17" fmla="*/ 808057 w 4234792"/>
              <a:gd name="connsiteY17" fmla="*/ 1909416 h 4758176"/>
              <a:gd name="connsiteX18" fmla="*/ 727257 w 4234792"/>
              <a:gd name="connsiteY18" fmla="*/ 1478198 h 4758176"/>
              <a:gd name="connsiteX19" fmla="*/ 767619 w 4234792"/>
              <a:gd name="connsiteY19" fmla="*/ 1024004 h 4758176"/>
              <a:gd name="connsiteX20" fmla="*/ 940111 w 4234792"/>
              <a:gd name="connsiteY20" fmla="*/ 595666 h 4758176"/>
              <a:gd name="connsiteX21" fmla="*/ 1603540 w 4234792"/>
              <a:gd name="connsiteY21" fmla="*/ 304093 h 4758176"/>
              <a:gd name="connsiteX22" fmla="*/ 2167710 w 4234792"/>
              <a:gd name="connsiteY22" fmla="*/ 484354 h 4758176"/>
              <a:gd name="connsiteX23" fmla="*/ 2708274 w 4234792"/>
              <a:gd name="connsiteY23" fmla="*/ 111541 h 4758176"/>
              <a:gd name="connsiteX24" fmla="*/ 3055597 w 4234792"/>
              <a:gd name="connsiteY24" fmla="*/ 0 h 4758176"/>
            </a:gdLst>
            <a:ahLst/>
            <a:cxnLst/>
            <a:rect l="l" t="t" r="r" b="b"/>
            <a:pathLst>
              <a:path w="4234792" h="4758176">
                <a:moveTo>
                  <a:pt x="3055597" y="0"/>
                </a:moveTo>
                <a:cubicBezTo>
                  <a:pt x="3121750" y="-1"/>
                  <a:pt x="3184080" y="13624"/>
                  <a:pt x="3239281" y="41311"/>
                </a:cubicBezTo>
                <a:cubicBezTo>
                  <a:pt x="3356756" y="100230"/>
                  <a:pt x="3439492" y="217236"/>
                  <a:pt x="3510098" y="342681"/>
                </a:cubicBezTo>
                <a:cubicBezTo>
                  <a:pt x="3588484" y="481951"/>
                  <a:pt x="3607347" y="729676"/>
                  <a:pt x="3637020" y="910327"/>
                </a:cubicBezTo>
                <a:cubicBezTo>
                  <a:pt x="3708179" y="1343490"/>
                  <a:pt x="3610822" y="1807483"/>
                  <a:pt x="3732174" y="2203843"/>
                </a:cubicBezTo>
                <a:cubicBezTo>
                  <a:pt x="3844219" y="2569831"/>
                  <a:pt x="4169269" y="2741671"/>
                  <a:pt x="4226776" y="3146883"/>
                </a:cubicBezTo>
                <a:cubicBezTo>
                  <a:pt x="4285253" y="3558964"/>
                  <a:pt x="4016522" y="4126253"/>
                  <a:pt x="3657826" y="4416384"/>
                </a:cubicBezTo>
                <a:cubicBezTo>
                  <a:pt x="3478475" y="4561448"/>
                  <a:pt x="3286114" y="4639003"/>
                  <a:pt x="3106353" y="4654193"/>
                </a:cubicBezTo>
                <a:lnTo>
                  <a:pt x="2978782" y="4653980"/>
                </a:lnTo>
                <a:lnTo>
                  <a:pt x="2886973" y="4672566"/>
                </a:lnTo>
                <a:cubicBezTo>
                  <a:pt x="2591443" y="4726616"/>
                  <a:pt x="2235176" y="4758176"/>
                  <a:pt x="1851680" y="4758176"/>
                </a:cubicBezTo>
                <a:cubicBezTo>
                  <a:pt x="829025" y="4758176"/>
                  <a:pt x="0" y="4533746"/>
                  <a:pt x="0" y="4256894"/>
                </a:cubicBezTo>
                <a:cubicBezTo>
                  <a:pt x="0" y="4135772"/>
                  <a:pt x="158681" y="4024684"/>
                  <a:pt x="422834" y="3938033"/>
                </a:cubicBezTo>
                <a:lnTo>
                  <a:pt x="539085" y="3903405"/>
                </a:lnTo>
                <a:lnTo>
                  <a:pt x="472994" y="3849710"/>
                </a:lnTo>
                <a:cubicBezTo>
                  <a:pt x="324525" y="3696389"/>
                  <a:pt x="285018" y="3399247"/>
                  <a:pt x="373348" y="3100267"/>
                </a:cubicBezTo>
                <a:cubicBezTo>
                  <a:pt x="433438" y="2896851"/>
                  <a:pt x="544539" y="2703285"/>
                  <a:pt x="639674" y="2507298"/>
                </a:cubicBezTo>
                <a:cubicBezTo>
                  <a:pt x="734794" y="2311328"/>
                  <a:pt x="818137" y="2095194"/>
                  <a:pt x="808057" y="1909416"/>
                </a:cubicBezTo>
                <a:cubicBezTo>
                  <a:pt x="799562" y="1752752"/>
                  <a:pt x="747663" y="1626636"/>
                  <a:pt x="727257" y="1478198"/>
                </a:cubicBezTo>
                <a:cubicBezTo>
                  <a:pt x="707933" y="1337652"/>
                  <a:pt x="729806" y="1176881"/>
                  <a:pt x="767619" y="1024004"/>
                </a:cubicBezTo>
                <a:cubicBezTo>
                  <a:pt x="804746" y="873907"/>
                  <a:pt x="858878" y="722703"/>
                  <a:pt x="940111" y="595666"/>
                </a:cubicBezTo>
                <a:cubicBezTo>
                  <a:pt x="1121297" y="312329"/>
                  <a:pt x="1403175" y="206435"/>
                  <a:pt x="1603540" y="304093"/>
                </a:cubicBezTo>
                <a:cubicBezTo>
                  <a:pt x="1774919" y="387631"/>
                  <a:pt x="1936411" y="555158"/>
                  <a:pt x="2167710" y="484354"/>
                </a:cubicBezTo>
                <a:cubicBezTo>
                  <a:pt x="2351899" y="427970"/>
                  <a:pt x="2525351" y="227543"/>
                  <a:pt x="2708274" y="111541"/>
                </a:cubicBezTo>
                <a:cubicBezTo>
                  <a:pt x="2824464" y="37857"/>
                  <a:pt x="2945341" y="3"/>
                  <a:pt x="305559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81745" y="1115725"/>
            <a:ext cx="605820" cy="1136700"/>
          </a:xfrm>
          <a:custGeom>
            <a:avLst/>
            <a:gdLst>
              <a:gd name="connsiteX0" fmla="*/ 252457 w 450842"/>
              <a:gd name="connsiteY0" fmla="*/ 663715 h 845915"/>
              <a:gd name="connsiteX1" fmla="*/ 339172 w 450842"/>
              <a:gd name="connsiteY1" fmla="*/ 607562 h 845915"/>
              <a:gd name="connsiteX2" fmla="*/ 420751 w 450842"/>
              <a:gd name="connsiteY2" fmla="*/ 461423 h 845915"/>
              <a:gd name="connsiteX3" fmla="*/ 304921 w 450842"/>
              <a:gd name="connsiteY3" fmla="*/ 491611 h 845915"/>
              <a:gd name="connsiteX4" fmla="*/ 435369 w 450842"/>
              <a:gd name="connsiteY4" fmla="*/ 423463 h 845915"/>
              <a:gd name="connsiteX5" fmla="*/ 449764 w 450842"/>
              <a:gd name="connsiteY5" fmla="*/ 226422 h 845915"/>
              <a:gd name="connsiteX6" fmla="*/ 345961 w 450842"/>
              <a:gd name="connsiteY6" fmla="*/ 316516 h 845915"/>
              <a:gd name="connsiteX7" fmla="*/ 449504 w 450842"/>
              <a:gd name="connsiteY7" fmla="*/ 200285 h 845915"/>
              <a:gd name="connsiteX8" fmla="*/ 396996 w 450842"/>
              <a:gd name="connsiteY8" fmla="*/ 0 h 845915"/>
              <a:gd name="connsiteX9" fmla="*/ 252457 w 450842"/>
              <a:gd name="connsiteY9" fmla="*/ 120479 h 845915"/>
              <a:gd name="connsiteX10" fmla="*/ 244291 w 450842"/>
              <a:gd name="connsiteY10" fmla="*/ 281451 h 845915"/>
              <a:gd name="connsiteX11" fmla="*/ 233813 w 450842"/>
              <a:gd name="connsiteY11" fmla="*/ 136563 h 845915"/>
              <a:gd name="connsiteX12" fmla="*/ 168351 w 450842"/>
              <a:gd name="connsiteY12" fmla="*/ 206788 h 845915"/>
              <a:gd name="connsiteX13" fmla="*/ 166097 w 450842"/>
              <a:gd name="connsiteY13" fmla="*/ 405200 h 845915"/>
              <a:gd name="connsiteX14" fmla="*/ 145396 w 450842"/>
              <a:gd name="connsiteY14" fmla="*/ 237795 h 845915"/>
              <a:gd name="connsiteX15" fmla="*/ 47371 w 450842"/>
              <a:gd name="connsiteY15" fmla="*/ 451015 h 845915"/>
              <a:gd name="connsiteX16" fmla="*/ 70593 w 450842"/>
              <a:gd name="connsiteY16" fmla="*/ 575456 h 845915"/>
              <a:gd name="connsiteX17" fmla="*/ 39300 w 450842"/>
              <a:gd name="connsiteY17" fmla="*/ 483191 h 845915"/>
              <a:gd name="connsiteX18" fmla="*/ 0 w 450842"/>
              <a:gd name="connsiteY18" fmla="*/ 759892 h 845915"/>
              <a:gd name="connsiteX19" fmla="*/ 13856 w 450842"/>
              <a:gd name="connsiteY19" fmla="*/ 845915 h 845915"/>
              <a:gd name="connsiteX20" fmla="*/ 118885 w 450842"/>
              <a:gd name="connsiteY20" fmla="*/ 807333 h 845915"/>
              <a:gd name="connsiteX21" fmla="*/ 315423 w 450842"/>
              <a:gd name="connsiteY21" fmla="*/ 639998 h 845915"/>
              <a:gd name="connsiteX22" fmla="*/ 252457 w 450842"/>
              <a:gd name="connsiteY22" fmla="*/ 663715 h 845915"/>
            </a:gdLst>
            <a:ahLst/>
            <a:cxnLst/>
            <a:rect l="l" t="t" r="r" b="b"/>
            <a:pathLst>
              <a:path w="450842" h="845915">
                <a:moveTo>
                  <a:pt x="252457" y="663715"/>
                </a:moveTo>
                <a:lnTo>
                  <a:pt x="339172" y="607562"/>
                </a:lnTo>
                <a:cubicBezTo>
                  <a:pt x="375101" y="555816"/>
                  <a:pt x="402406" y="503892"/>
                  <a:pt x="420751" y="461423"/>
                </a:cubicBezTo>
                <a:cubicBezTo>
                  <a:pt x="383013" y="451803"/>
                  <a:pt x="304921" y="491611"/>
                  <a:pt x="304921" y="491611"/>
                </a:cubicBezTo>
                <a:cubicBezTo>
                  <a:pt x="382194" y="444468"/>
                  <a:pt x="410013" y="438785"/>
                  <a:pt x="435369" y="423463"/>
                </a:cubicBezTo>
                <a:cubicBezTo>
                  <a:pt x="457524" y="358737"/>
                  <a:pt x="449205" y="287445"/>
                  <a:pt x="449764" y="226422"/>
                </a:cubicBezTo>
                <a:cubicBezTo>
                  <a:pt x="369475" y="303028"/>
                  <a:pt x="345961" y="316516"/>
                  <a:pt x="345961" y="316516"/>
                </a:cubicBezTo>
                <a:cubicBezTo>
                  <a:pt x="396742" y="275419"/>
                  <a:pt x="423005" y="231216"/>
                  <a:pt x="449504" y="200285"/>
                </a:cubicBezTo>
                <a:cubicBezTo>
                  <a:pt x="445433" y="48419"/>
                  <a:pt x="396996" y="0"/>
                  <a:pt x="396996" y="0"/>
                </a:cubicBezTo>
                <a:cubicBezTo>
                  <a:pt x="359473" y="25959"/>
                  <a:pt x="282715" y="95009"/>
                  <a:pt x="252457" y="120479"/>
                </a:cubicBezTo>
                <a:cubicBezTo>
                  <a:pt x="242976" y="191878"/>
                  <a:pt x="244291" y="281451"/>
                  <a:pt x="244291" y="281451"/>
                </a:cubicBezTo>
                <a:cubicBezTo>
                  <a:pt x="234836" y="240760"/>
                  <a:pt x="233369" y="180385"/>
                  <a:pt x="233813" y="136563"/>
                </a:cubicBezTo>
                <a:cubicBezTo>
                  <a:pt x="190671" y="174574"/>
                  <a:pt x="198063" y="168878"/>
                  <a:pt x="168351" y="206788"/>
                </a:cubicBezTo>
                <a:cubicBezTo>
                  <a:pt x="156267" y="279667"/>
                  <a:pt x="166097" y="405200"/>
                  <a:pt x="166097" y="405200"/>
                </a:cubicBezTo>
                <a:cubicBezTo>
                  <a:pt x="151631" y="357365"/>
                  <a:pt x="146920" y="280454"/>
                  <a:pt x="145396" y="237795"/>
                </a:cubicBezTo>
                <a:cubicBezTo>
                  <a:pt x="97263" y="306750"/>
                  <a:pt x="67462" y="376822"/>
                  <a:pt x="47371" y="451015"/>
                </a:cubicBezTo>
                <a:cubicBezTo>
                  <a:pt x="55594" y="513239"/>
                  <a:pt x="70593" y="575456"/>
                  <a:pt x="70593" y="575456"/>
                </a:cubicBezTo>
                <a:cubicBezTo>
                  <a:pt x="58306" y="550494"/>
                  <a:pt x="47689" y="515982"/>
                  <a:pt x="39300" y="483191"/>
                </a:cubicBezTo>
                <a:cubicBezTo>
                  <a:pt x="19596" y="568211"/>
                  <a:pt x="10623" y="659003"/>
                  <a:pt x="0" y="759892"/>
                </a:cubicBezTo>
                <a:lnTo>
                  <a:pt x="13856" y="845915"/>
                </a:lnTo>
                <a:lnTo>
                  <a:pt x="118885" y="807333"/>
                </a:lnTo>
                <a:cubicBezTo>
                  <a:pt x="198444" y="769258"/>
                  <a:pt x="264141" y="706469"/>
                  <a:pt x="315423" y="639998"/>
                </a:cubicBezTo>
                <a:lnTo>
                  <a:pt x="252457" y="663715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16849" y="1686212"/>
            <a:ext cx="971387" cy="805641"/>
          </a:xfrm>
          <a:custGeom>
            <a:avLst/>
            <a:gdLst>
              <a:gd name="connsiteX0" fmla="*/ 294710 w 722891"/>
              <a:gd name="connsiteY0" fmla="*/ 530263 h 599546"/>
              <a:gd name="connsiteX1" fmla="*/ 397345 w 722891"/>
              <a:gd name="connsiteY1" fmla="*/ 518516 h 599546"/>
              <a:gd name="connsiteX2" fmla="*/ 535394 w 722891"/>
              <a:gd name="connsiteY2" fmla="*/ 423882 h 599546"/>
              <a:gd name="connsiteX3" fmla="*/ 418224 w 722891"/>
              <a:gd name="connsiteY3" fmla="*/ 399421 h 599546"/>
              <a:gd name="connsiteX4" fmla="*/ 565372 w 722891"/>
              <a:gd name="connsiteY4" fmla="*/ 396373 h 599546"/>
              <a:gd name="connsiteX5" fmla="*/ 665874 w 722891"/>
              <a:gd name="connsiteY5" fmla="*/ 226276 h 599546"/>
              <a:gd name="connsiteX6" fmla="*/ 532841 w 722891"/>
              <a:gd name="connsiteY6" fmla="*/ 260826 h 599546"/>
              <a:gd name="connsiteX7" fmla="*/ 677266 w 722891"/>
              <a:gd name="connsiteY7" fmla="*/ 202749 h 599546"/>
              <a:gd name="connsiteX8" fmla="*/ 719284 w 722891"/>
              <a:gd name="connsiteY8" fmla="*/ 0 h 599546"/>
              <a:gd name="connsiteX9" fmla="*/ 536251 w 722891"/>
              <a:gd name="connsiteY9" fmla="*/ 43656 h 599546"/>
              <a:gd name="connsiteX10" fmla="*/ 457371 w 722891"/>
              <a:gd name="connsiteY10" fmla="*/ 184214 h 599546"/>
              <a:gd name="connsiteX11" fmla="*/ 512401 w 722891"/>
              <a:gd name="connsiteY11" fmla="*/ 49771 h 599546"/>
              <a:gd name="connsiteX12" fmla="*/ 422542 w 722891"/>
              <a:gd name="connsiteY12" fmla="*/ 83572 h 599546"/>
              <a:gd name="connsiteX13" fmla="*/ 332308 w 722891"/>
              <a:gd name="connsiteY13" fmla="*/ 260293 h 599546"/>
              <a:gd name="connsiteX14" fmla="*/ 388195 w 722891"/>
              <a:gd name="connsiteY14" fmla="*/ 101136 h 599546"/>
              <a:gd name="connsiteX15" fmla="*/ 205594 w 722891"/>
              <a:gd name="connsiteY15" fmla="*/ 248545 h 599546"/>
              <a:gd name="connsiteX16" fmla="*/ 171069 w 722891"/>
              <a:gd name="connsiteY16" fmla="*/ 370332 h 599546"/>
              <a:gd name="connsiteX17" fmla="*/ 184061 w 722891"/>
              <a:gd name="connsiteY17" fmla="*/ 273774 h 599546"/>
              <a:gd name="connsiteX18" fmla="*/ 25838 w 722891"/>
              <a:gd name="connsiteY18" fmla="*/ 504152 h 599546"/>
              <a:gd name="connsiteX19" fmla="*/ 0 w 722891"/>
              <a:gd name="connsiteY19" fmla="*/ 587369 h 599546"/>
              <a:gd name="connsiteX20" fmla="*/ 111233 w 722891"/>
              <a:gd name="connsiteY20" fmla="*/ 599504 h 599546"/>
              <a:gd name="connsiteX21" fmla="*/ 361677 w 722891"/>
              <a:gd name="connsiteY21" fmla="*/ 536994 h 599546"/>
              <a:gd name="connsiteX22" fmla="*/ 294710 w 722891"/>
              <a:gd name="connsiteY22" fmla="*/ 530263 h 599546"/>
            </a:gdLst>
            <a:ahLst/>
            <a:cxnLst/>
            <a:rect l="l" t="t" r="r" b="b"/>
            <a:pathLst>
              <a:path w="722891" h="599546">
                <a:moveTo>
                  <a:pt x="294710" y="530263"/>
                </a:moveTo>
                <a:lnTo>
                  <a:pt x="397345" y="518516"/>
                </a:lnTo>
                <a:cubicBezTo>
                  <a:pt x="452533" y="488137"/>
                  <a:pt x="500075" y="453771"/>
                  <a:pt x="535394" y="423882"/>
                </a:cubicBezTo>
                <a:cubicBezTo>
                  <a:pt x="505873" y="398488"/>
                  <a:pt x="418224" y="399421"/>
                  <a:pt x="418224" y="399421"/>
                </a:cubicBezTo>
                <a:cubicBezTo>
                  <a:pt x="508400" y="391554"/>
                  <a:pt x="535839" y="398831"/>
                  <a:pt x="565372" y="396373"/>
                </a:cubicBezTo>
                <a:cubicBezTo>
                  <a:pt x="613994" y="348247"/>
                  <a:pt x="638239" y="280689"/>
                  <a:pt x="665874" y="226276"/>
                </a:cubicBezTo>
                <a:cubicBezTo>
                  <a:pt x="559892" y="259201"/>
                  <a:pt x="532841" y="260826"/>
                  <a:pt x="532841" y="260826"/>
                </a:cubicBezTo>
                <a:cubicBezTo>
                  <a:pt x="596602" y="246596"/>
                  <a:pt x="639775" y="218675"/>
                  <a:pt x="677266" y="202749"/>
                </a:cubicBezTo>
                <a:cubicBezTo>
                  <a:pt x="741140" y="64910"/>
                  <a:pt x="719284" y="0"/>
                  <a:pt x="719284" y="0"/>
                </a:cubicBezTo>
                <a:cubicBezTo>
                  <a:pt x="674129" y="6572"/>
                  <a:pt x="574681" y="34290"/>
                  <a:pt x="536251" y="43656"/>
                </a:cubicBezTo>
                <a:cubicBezTo>
                  <a:pt x="496017" y="103397"/>
                  <a:pt x="457371" y="184214"/>
                  <a:pt x="457371" y="184214"/>
                </a:cubicBezTo>
                <a:cubicBezTo>
                  <a:pt x="466992" y="143561"/>
                  <a:pt x="492519" y="88830"/>
                  <a:pt x="512401" y="49771"/>
                </a:cubicBezTo>
                <a:cubicBezTo>
                  <a:pt x="456857" y="64637"/>
                  <a:pt x="466008" y="62821"/>
                  <a:pt x="422542" y="83572"/>
                </a:cubicBezTo>
                <a:cubicBezTo>
                  <a:pt x="379317" y="143478"/>
                  <a:pt x="332308" y="260293"/>
                  <a:pt x="332308" y="260293"/>
                </a:cubicBezTo>
                <a:cubicBezTo>
                  <a:pt x="340620" y="211017"/>
                  <a:pt x="370593" y="140030"/>
                  <a:pt x="388195" y="101136"/>
                </a:cubicBezTo>
                <a:cubicBezTo>
                  <a:pt x="314427" y="141503"/>
                  <a:pt x="256572" y="191021"/>
                  <a:pt x="205594" y="248545"/>
                </a:cubicBezTo>
                <a:cubicBezTo>
                  <a:pt x="185293" y="307937"/>
                  <a:pt x="171069" y="370332"/>
                  <a:pt x="171069" y="370332"/>
                </a:cubicBezTo>
                <a:cubicBezTo>
                  <a:pt x="171164" y="342506"/>
                  <a:pt x="176993" y="306876"/>
                  <a:pt x="184061" y="273774"/>
                </a:cubicBezTo>
                <a:cubicBezTo>
                  <a:pt x="128613" y="341167"/>
                  <a:pt x="80207" y="418503"/>
                  <a:pt x="25838" y="504152"/>
                </a:cubicBezTo>
                <a:lnTo>
                  <a:pt x="0" y="587369"/>
                </a:lnTo>
                <a:lnTo>
                  <a:pt x="111233" y="599504"/>
                </a:lnTo>
                <a:cubicBezTo>
                  <a:pt x="199422" y="600774"/>
                  <a:pt x="286188" y="573735"/>
                  <a:pt x="361677" y="536994"/>
                </a:cubicBezTo>
                <a:lnTo>
                  <a:pt x="294710" y="530263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46943" y="1115707"/>
            <a:ext cx="605809" cy="1136700"/>
          </a:xfrm>
          <a:custGeom>
            <a:avLst/>
            <a:gdLst>
              <a:gd name="connsiteX0" fmla="*/ 135410 w 450833"/>
              <a:gd name="connsiteY0" fmla="*/ 639997 h 845915"/>
              <a:gd name="connsiteX1" fmla="*/ 331949 w 450833"/>
              <a:gd name="connsiteY1" fmla="*/ 807333 h 845915"/>
              <a:gd name="connsiteX2" fmla="*/ 436978 w 450833"/>
              <a:gd name="connsiteY2" fmla="*/ 845915 h 845915"/>
              <a:gd name="connsiteX3" fmla="*/ 450834 w 450833"/>
              <a:gd name="connsiteY3" fmla="*/ 759892 h 845915"/>
              <a:gd name="connsiteX4" fmla="*/ 411540 w 450833"/>
              <a:gd name="connsiteY4" fmla="*/ 483190 h 845915"/>
              <a:gd name="connsiteX5" fmla="*/ 380247 w 450833"/>
              <a:gd name="connsiteY5" fmla="*/ 575456 h 845915"/>
              <a:gd name="connsiteX6" fmla="*/ 403469 w 450833"/>
              <a:gd name="connsiteY6" fmla="*/ 451015 h 845915"/>
              <a:gd name="connsiteX7" fmla="*/ 305444 w 450833"/>
              <a:gd name="connsiteY7" fmla="*/ 237795 h 845915"/>
              <a:gd name="connsiteX8" fmla="*/ 284743 w 450833"/>
              <a:gd name="connsiteY8" fmla="*/ 405200 h 845915"/>
              <a:gd name="connsiteX9" fmla="*/ 282489 w 450833"/>
              <a:gd name="connsiteY9" fmla="*/ 206788 h 845915"/>
              <a:gd name="connsiteX10" fmla="*/ 217027 w 450833"/>
              <a:gd name="connsiteY10" fmla="*/ 136563 h 845915"/>
              <a:gd name="connsiteX11" fmla="*/ 206549 w 450833"/>
              <a:gd name="connsiteY11" fmla="*/ 281451 h 845915"/>
              <a:gd name="connsiteX12" fmla="*/ 198383 w 450833"/>
              <a:gd name="connsiteY12" fmla="*/ 120479 h 845915"/>
              <a:gd name="connsiteX13" fmla="*/ 53844 w 450833"/>
              <a:gd name="connsiteY13" fmla="*/ 0 h 845915"/>
              <a:gd name="connsiteX14" fmla="*/ 1336 w 450833"/>
              <a:gd name="connsiteY14" fmla="*/ 200285 h 845915"/>
              <a:gd name="connsiteX15" fmla="*/ 104879 w 450833"/>
              <a:gd name="connsiteY15" fmla="*/ 316516 h 845915"/>
              <a:gd name="connsiteX16" fmla="*/ 1076 w 450833"/>
              <a:gd name="connsiteY16" fmla="*/ 226422 h 845915"/>
              <a:gd name="connsiteX17" fmla="*/ 15471 w 450833"/>
              <a:gd name="connsiteY17" fmla="*/ 423462 h 845915"/>
              <a:gd name="connsiteX18" fmla="*/ 145919 w 450833"/>
              <a:gd name="connsiteY18" fmla="*/ 491611 h 845915"/>
              <a:gd name="connsiteX19" fmla="*/ 30089 w 450833"/>
              <a:gd name="connsiteY19" fmla="*/ 461423 h 845915"/>
              <a:gd name="connsiteX20" fmla="*/ 111668 w 450833"/>
              <a:gd name="connsiteY20" fmla="*/ 607562 h 845915"/>
              <a:gd name="connsiteX21" fmla="*/ 198377 w 450833"/>
              <a:gd name="connsiteY21" fmla="*/ 663715 h 845915"/>
              <a:gd name="connsiteX22" fmla="*/ 135410 w 450833"/>
              <a:gd name="connsiteY22" fmla="*/ 639997 h 845915"/>
            </a:gdLst>
            <a:ahLst/>
            <a:cxnLst/>
            <a:rect l="l" t="t" r="r" b="b"/>
            <a:pathLst>
              <a:path w="450833" h="845915">
                <a:moveTo>
                  <a:pt x="135410" y="639997"/>
                </a:moveTo>
                <a:cubicBezTo>
                  <a:pt x="186693" y="706469"/>
                  <a:pt x="252390" y="769258"/>
                  <a:pt x="331949" y="807333"/>
                </a:cubicBezTo>
                <a:lnTo>
                  <a:pt x="436978" y="845915"/>
                </a:lnTo>
                <a:lnTo>
                  <a:pt x="450834" y="759892"/>
                </a:lnTo>
                <a:cubicBezTo>
                  <a:pt x="440216" y="659003"/>
                  <a:pt x="431244" y="568211"/>
                  <a:pt x="411540" y="483190"/>
                </a:cubicBezTo>
                <a:cubicBezTo>
                  <a:pt x="403145" y="515982"/>
                  <a:pt x="392528" y="550494"/>
                  <a:pt x="380247" y="575456"/>
                </a:cubicBezTo>
                <a:cubicBezTo>
                  <a:pt x="380247" y="575456"/>
                  <a:pt x="395246" y="513239"/>
                  <a:pt x="403469" y="451015"/>
                </a:cubicBezTo>
                <a:cubicBezTo>
                  <a:pt x="383384" y="376822"/>
                  <a:pt x="353577" y="306750"/>
                  <a:pt x="305444" y="237795"/>
                </a:cubicBezTo>
                <a:cubicBezTo>
                  <a:pt x="303914" y="280460"/>
                  <a:pt x="299208" y="357372"/>
                  <a:pt x="284743" y="405200"/>
                </a:cubicBezTo>
                <a:cubicBezTo>
                  <a:pt x="284743" y="405200"/>
                  <a:pt x="294573" y="279660"/>
                  <a:pt x="282489" y="206788"/>
                </a:cubicBezTo>
                <a:cubicBezTo>
                  <a:pt x="252777" y="168878"/>
                  <a:pt x="260162" y="174574"/>
                  <a:pt x="217027" y="136563"/>
                </a:cubicBezTo>
                <a:cubicBezTo>
                  <a:pt x="217471" y="180384"/>
                  <a:pt x="216004" y="240760"/>
                  <a:pt x="206549" y="281451"/>
                </a:cubicBezTo>
                <a:cubicBezTo>
                  <a:pt x="206549" y="281451"/>
                  <a:pt x="207864" y="191884"/>
                  <a:pt x="198383" y="120479"/>
                </a:cubicBezTo>
                <a:cubicBezTo>
                  <a:pt x="168125" y="95002"/>
                  <a:pt x="91373" y="25959"/>
                  <a:pt x="53844" y="0"/>
                </a:cubicBezTo>
                <a:cubicBezTo>
                  <a:pt x="53844" y="0"/>
                  <a:pt x="5407" y="48419"/>
                  <a:pt x="1336" y="200285"/>
                </a:cubicBezTo>
                <a:cubicBezTo>
                  <a:pt x="27835" y="231216"/>
                  <a:pt x="54098" y="275418"/>
                  <a:pt x="104879" y="316516"/>
                </a:cubicBezTo>
                <a:cubicBezTo>
                  <a:pt x="104879" y="316516"/>
                  <a:pt x="81365" y="303028"/>
                  <a:pt x="1076" y="226422"/>
                </a:cubicBezTo>
                <a:cubicBezTo>
                  <a:pt x="1641" y="287445"/>
                  <a:pt x="-6684" y="358737"/>
                  <a:pt x="15471" y="423462"/>
                </a:cubicBezTo>
                <a:cubicBezTo>
                  <a:pt x="40833" y="438791"/>
                  <a:pt x="68646" y="444475"/>
                  <a:pt x="145919" y="491611"/>
                </a:cubicBezTo>
                <a:cubicBezTo>
                  <a:pt x="145919" y="491611"/>
                  <a:pt x="67827" y="451809"/>
                  <a:pt x="30089" y="461423"/>
                </a:cubicBezTo>
                <a:cubicBezTo>
                  <a:pt x="48434" y="503892"/>
                  <a:pt x="75739" y="555816"/>
                  <a:pt x="111668" y="607562"/>
                </a:cubicBezTo>
                <a:lnTo>
                  <a:pt x="198377" y="663715"/>
                </a:lnTo>
                <a:lnTo>
                  <a:pt x="135410" y="639997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46270" y="1686222"/>
            <a:ext cx="971387" cy="805640"/>
          </a:xfrm>
          <a:custGeom>
            <a:avLst/>
            <a:gdLst>
              <a:gd name="connsiteX0" fmla="*/ 361215 w 722891"/>
              <a:gd name="connsiteY0" fmla="*/ 536994 h 599545"/>
              <a:gd name="connsiteX1" fmla="*/ 611659 w 722891"/>
              <a:gd name="connsiteY1" fmla="*/ 599503 h 599545"/>
              <a:gd name="connsiteX2" fmla="*/ 722892 w 722891"/>
              <a:gd name="connsiteY2" fmla="*/ 587369 h 599545"/>
              <a:gd name="connsiteX3" fmla="*/ 697053 w 722891"/>
              <a:gd name="connsiteY3" fmla="*/ 504152 h 599545"/>
              <a:gd name="connsiteX4" fmla="*/ 538831 w 722891"/>
              <a:gd name="connsiteY4" fmla="*/ 273774 h 599545"/>
              <a:gd name="connsiteX5" fmla="*/ 551823 w 722891"/>
              <a:gd name="connsiteY5" fmla="*/ 370332 h 599545"/>
              <a:gd name="connsiteX6" fmla="*/ 517298 w 722891"/>
              <a:gd name="connsiteY6" fmla="*/ 248545 h 599545"/>
              <a:gd name="connsiteX7" fmla="*/ 334697 w 722891"/>
              <a:gd name="connsiteY7" fmla="*/ 101136 h 599545"/>
              <a:gd name="connsiteX8" fmla="*/ 390583 w 722891"/>
              <a:gd name="connsiteY8" fmla="*/ 260293 h 599545"/>
              <a:gd name="connsiteX9" fmla="*/ 300350 w 722891"/>
              <a:gd name="connsiteY9" fmla="*/ 83572 h 599545"/>
              <a:gd name="connsiteX10" fmla="*/ 210491 w 722891"/>
              <a:gd name="connsiteY10" fmla="*/ 49771 h 599545"/>
              <a:gd name="connsiteX11" fmla="*/ 265520 w 722891"/>
              <a:gd name="connsiteY11" fmla="*/ 184214 h 599545"/>
              <a:gd name="connsiteX12" fmla="*/ 186641 w 722891"/>
              <a:gd name="connsiteY12" fmla="*/ 43656 h 599545"/>
              <a:gd name="connsiteX13" fmla="*/ 3608 w 722891"/>
              <a:gd name="connsiteY13" fmla="*/ 0 h 599545"/>
              <a:gd name="connsiteX14" fmla="*/ 45626 w 722891"/>
              <a:gd name="connsiteY14" fmla="*/ 202749 h 599545"/>
              <a:gd name="connsiteX15" fmla="*/ 190050 w 722891"/>
              <a:gd name="connsiteY15" fmla="*/ 260826 h 599545"/>
              <a:gd name="connsiteX16" fmla="*/ 57018 w 722891"/>
              <a:gd name="connsiteY16" fmla="*/ 226276 h 599545"/>
              <a:gd name="connsiteX17" fmla="*/ 157519 w 722891"/>
              <a:gd name="connsiteY17" fmla="*/ 396373 h 599545"/>
              <a:gd name="connsiteX18" fmla="*/ 304668 w 722891"/>
              <a:gd name="connsiteY18" fmla="*/ 399421 h 599545"/>
              <a:gd name="connsiteX19" fmla="*/ 187498 w 722891"/>
              <a:gd name="connsiteY19" fmla="*/ 423882 h 599545"/>
              <a:gd name="connsiteX20" fmla="*/ 325547 w 722891"/>
              <a:gd name="connsiteY20" fmla="*/ 518516 h 599545"/>
              <a:gd name="connsiteX21" fmla="*/ 428182 w 722891"/>
              <a:gd name="connsiteY21" fmla="*/ 530263 h 599545"/>
              <a:gd name="connsiteX22" fmla="*/ 361215 w 722891"/>
              <a:gd name="connsiteY22" fmla="*/ 536994 h 599545"/>
            </a:gdLst>
            <a:ahLst/>
            <a:cxnLst/>
            <a:rect l="l" t="t" r="r" b="b"/>
            <a:pathLst>
              <a:path w="722891" h="599545">
                <a:moveTo>
                  <a:pt x="361215" y="536994"/>
                </a:moveTo>
                <a:cubicBezTo>
                  <a:pt x="436703" y="573735"/>
                  <a:pt x="523464" y="600767"/>
                  <a:pt x="611659" y="599503"/>
                </a:cubicBezTo>
                <a:lnTo>
                  <a:pt x="722892" y="587369"/>
                </a:lnTo>
                <a:lnTo>
                  <a:pt x="697053" y="504152"/>
                </a:lnTo>
                <a:cubicBezTo>
                  <a:pt x="642691" y="418503"/>
                  <a:pt x="594285" y="341166"/>
                  <a:pt x="538831" y="273774"/>
                </a:cubicBezTo>
                <a:cubicBezTo>
                  <a:pt x="545892" y="306883"/>
                  <a:pt x="551727" y="342513"/>
                  <a:pt x="551823" y="370332"/>
                </a:cubicBezTo>
                <a:cubicBezTo>
                  <a:pt x="551823" y="370332"/>
                  <a:pt x="537599" y="307937"/>
                  <a:pt x="517298" y="248545"/>
                </a:cubicBezTo>
                <a:cubicBezTo>
                  <a:pt x="466320" y="191021"/>
                  <a:pt x="408465" y="141503"/>
                  <a:pt x="334697" y="101136"/>
                </a:cubicBezTo>
                <a:cubicBezTo>
                  <a:pt x="352293" y="140030"/>
                  <a:pt x="382271" y="211017"/>
                  <a:pt x="390583" y="260293"/>
                </a:cubicBezTo>
                <a:cubicBezTo>
                  <a:pt x="390583" y="260293"/>
                  <a:pt x="343574" y="143472"/>
                  <a:pt x="300350" y="83572"/>
                </a:cubicBezTo>
                <a:cubicBezTo>
                  <a:pt x="256878" y="62827"/>
                  <a:pt x="266028" y="64643"/>
                  <a:pt x="210491" y="49771"/>
                </a:cubicBezTo>
                <a:cubicBezTo>
                  <a:pt x="230373" y="88830"/>
                  <a:pt x="255900" y="143561"/>
                  <a:pt x="265520" y="184214"/>
                </a:cubicBezTo>
                <a:cubicBezTo>
                  <a:pt x="265520" y="184214"/>
                  <a:pt x="226874" y="103403"/>
                  <a:pt x="186641" y="43656"/>
                </a:cubicBezTo>
                <a:cubicBezTo>
                  <a:pt x="148210" y="34290"/>
                  <a:pt x="48763" y="6572"/>
                  <a:pt x="3608" y="0"/>
                </a:cubicBezTo>
                <a:cubicBezTo>
                  <a:pt x="3608" y="0"/>
                  <a:pt x="-18249" y="64903"/>
                  <a:pt x="45626" y="202749"/>
                </a:cubicBezTo>
                <a:cubicBezTo>
                  <a:pt x="83110" y="218669"/>
                  <a:pt x="126290" y="246596"/>
                  <a:pt x="190050" y="260826"/>
                </a:cubicBezTo>
                <a:cubicBezTo>
                  <a:pt x="190050" y="260826"/>
                  <a:pt x="162993" y="259201"/>
                  <a:pt x="57018" y="226276"/>
                </a:cubicBezTo>
                <a:cubicBezTo>
                  <a:pt x="84653" y="280689"/>
                  <a:pt x="108898" y="348240"/>
                  <a:pt x="157519" y="396373"/>
                </a:cubicBezTo>
                <a:cubicBezTo>
                  <a:pt x="187047" y="398825"/>
                  <a:pt x="214492" y="391547"/>
                  <a:pt x="304668" y="399421"/>
                </a:cubicBezTo>
                <a:cubicBezTo>
                  <a:pt x="304668" y="399421"/>
                  <a:pt x="217019" y="398488"/>
                  <a:pt x="187498" y="423882"/>
                </a:cubicBezTo>
                <a:cubicBezTo>
                  <a:pt x="222810" y="453771"/>
                  <a:pt x="270359" y="488137"/>
                  <a:pt x="325547" y="518516"/>
                </a:cubicBezTo>
                <a:lnTo>
                  <a:pt x="428182" y="530263"/>
                </a:lnTo>
                <a:lnTo>
                  <a:pt x="361215" y="536994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183145" y="1115716"/>
            <a:ext cx="2641413" cy="2767093"/>
          </a:xfrm>
          <a:custGeom>
            <a:avLst/>
            <a:gdLst>
              <a:gd name="connsiteX0" fmla="*/ 1965700 w 1965699"/>
              <a:gd name="connsiteY0" fmla="*/ 206007 h 2059228"/>
              <a:gd name="connsiteX1" fmla="*/ 1965700 w 1965699"/>
              <a:gd name="connsiteY1" fmla="*/ 1851038 h 2059228"/>
              <a:gd name="connsiteX2" fmla="*/ 1757572 w 1965699"/>
              <a:gd name="connsiteY2" fmla="*/ 2059229 h 2059228"/>
              <a:gd name="connsiteX3" fmla="*/ 208191 w 1965699"/>
              <a:gd name="connsiteY3" fmla="*/ 2059229 h 2059228"/>
              <a:gd name="connsiteX4" fmla="*/ 0 w 1965699"/>
              <a:gd name="connsiteY4" fmla="*/ 1851038 h 2059228"/>
              <a:gd name="connsiteX5" fmla="*/ 0 w 1965699"/>
              <a:gd name="connsiteY5" fmla="*/ 206007 h 2059228"/>
              <a:gd name="connsiteX6" fmla="*/ 208191 w 1965699"/>
              <a:gd name="connsiteY6" fmla="*/ 0 h 2059228"/>
              <a:gd name="connsiteX7" fmla="*/ 1757572 w 1965699"/>
              <a:gd name="connsiteY7" fmla="*/ 0 h 2059228"/>
              <a:gd name="connsiteX8" fmla="*/ 1965700 w 1965699"/>
              <a:gd name="connsiteY8" fmla="*/ 206007 h 2059228"/>
            </a:gdLst>
            <a:ahLst/>
            <a:cxnLst/>
            <a:rect l="l" t="t" r="r" b="b"/>
            <a:pathLst>
              <a:path w="1965699" h="2059228">
                <a:moveTo>
                  <a:pt x="1965700" y="206007"/>
                </a:moveTo>
                <a:lnTo>
                  <a:pt x="1965700" y="1851038"/>
                </a:lnTo>
                <a:cubicBezTo>
                  <a:pt x="1965700" y="1965998"/>
                  <a:pt x="1872526" y="2059229"/>
                  <a:pt x="1757572" y="2059229"/>
                </a:cubicBezTo>
                <a:lnTo>
                  <a:pt x="208191" y="2059229"/>
                </a:lnTo>
                <a:cubicBezTo>
                  <a:pt x="93231" y="2059229"/>
                  <a:pt x="0" y="1965998"/>
                  <a:pt x="0" y="1851038"/>
                </a:cubicBez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83145" y="1115716"/>
            <a:ext cx="2641413" cy="276821"/>
          </a:xfrm>
          <a:custGeom>
            <a:avLst/>
            <a:gdLst>
              <a:gd name="connsiteX0" fmla="*/ 1965700 w 1965699"/>
              <a:gd name="connsiteY0" fmla="*/ 206007 h 206006"/>
              <a:gd name="connsiteX1" fmla="*/ 0 w 1965699"/>
              <a:gd name="connsiteY1" fmla="*/ 206007 h 206006"/>
              <a:gd name="connsiteX2" fmla="*/ 208191 w 1965699"/>
              <a:gd name="connsiteY2" fmla="*/ 0 h 206006"/>
              <a:gd name="connsiteX3" fmla="*/ 1757572 w 1965699"/>
              <a:gd name="connsiteY3" fmla="*/ 0 h 206006"/>
              <a:gd name="connsiteX4" fmla="*/ 1965700 w 1965699"/>
              <a:gd name="connsiteY4" fmla="*/ 206007 h 206006"/>
            </a:gdLst>
            <a:ahLst/>
            <a:cxnLst/>
            <a:rect l="l" t="t" r="r" b="b"/>
            <a:pathLst>
              <a:path w="1965699" h="206006">
                <a:moveTo>
                  <a:pt x="1965700" y="206007"/>
                </a:moveTo>
                <a:lnTo>
                  <a:pt x="0" y="206007"/>
                </a:lnTo>
                <a:cubicBezTo>
                  <a:pt x="1181" y="92050"/>
                  <a:pt x="93942" y="0"/>
                  <a:pt x="208191" y="0"/>
                </a:cubicBezTo>
                <a:lnTo>
                  <a:pt x="1757572" y="0"/>
                </a:lnTo>
                <a:cubicBezTo>
                  <a:pt x="1871821" y="0"/>
                  <a:pt x="1964519" y="92050"/>
                  <a:pt x="1965700" y="20600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15468" y="1203040"/>
            <a:ext cx="102188" cy="102180"/>
          </a:xfrm>
          <a:custGeom>
            <a:avLst/>
            <a:gdLst>
              <a:gd name="connsiteX0" fmla="*/ 76047 w 76047"/>
              <a:gd name="connsiteY0" fmla="*/ 38017 h 76041"/>
              <a:gd name="connsiteX1" fmla="*/ 38024 w 76047"/>
              <a:gd name="connsiteY1" fmla="*/ 0 h 76041"/>
              <a:gd name="connsiteX2" fmla="*/ 0 w 76047"/>
              <a:gd name="connsiteY2" fmla="*/ 38017 h 76041"/>
              <a:gd name="connsiteX3" fmla="*/ 38024 w 76047"/>
              <a:gd name="connsiteY3" fmla="*/ 76041 h 76041"/>
              <a:gd name="connsiteX4" fmla="*/ 76047 w 76047"/>
              <a:gd name="connsiteY4" fmla="*/ 38017 h 76041"/>
            </a:gdLst>
            <a:ahLst/>
            <a:cxnLst/>
            <a:rect l="l" t="t" r="r" b="b"/>
            <a:pathLst>
              <a:path w="76047" h="76041">
                <a:moveTo>
                  <a:pt x="76047" y="38017"/>
                </a:moveTo>
                <a:cubicBezTo>
                  <a:pt x="76047" y="17018"/>
                  <a:pt x="59023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7" y="59017"/>
                  <a:pt x="76047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3906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24 w 76041"/>
              <a:gd name="connsiteY1" fmla="*/ 0 h 76041"/>
              <a:gd name="connsiteX2" fmla="*/ 0 w 76041"/>
              <a:gd name="connsiteY2" fmla="*/ 38017 h 76041"/>
              <a:gd name="connsiteX3" fmla="*/ 38024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24" y="0"/>
                </a:cubicBezTo>
                <a:cubicBezTo>
                  <a:pt x="17024" y="0"/>
                  <a:pt x="0" y="17024"/>
                  <a:pt x="0" y="38017"/>
                </a:cubicBezTo>
                <a:cubicBezTo>
                  <a:pt x="0" y="59017"/>
                  <a:pt x="17024" y="76041"/>
                  <a:pt x="38024" y="76041"/>
                </a:cubicBezTo>
                <a:cubicBezTo>
                  <a:pt x="59023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32344" y="1203040"/>
            <a:ext cx="102180" cy="102180"/>
          </a:xfrm>
          <a:custGeom>
            <a:avLst/>
            <a:gdLst>
              <a:gd name="connsiteX0" fmla="*/ 76041 w 76041"/>
              <a:gd name="connsiteY0" fmla="*/ 38017 h 76041"/>
              <a:gd name="connsiteX1" fmla="*/ 38017 w 76041"/>
              <a:gd name="connsiteY1" fmla="*/ 0 h 76041"/>
              <a:gd name="connsiteX2" fmla="*/ 0 w 76041"/>
              <a:gd name="connsiteY2" fmla="*/ 38017 h 76041"/>
              <a:gd name="connsiteX3" fmla="*/ 38017 w 76041"/>
              <a:gd name="connsiteY3" fmla="*/ 76041 h 76041"/>
              <a:gd name="connsiteX4" fmla="*/ 76041 w 76041"/>
              <a:gd name="connsiteY4" fmla="*/ 38017 h 76041"/>
            </a:gdLst>
            <a:ahLst/>
            <a:cxnLst/>
            <a:rect l="l" t="t" r="r" b="b"/>
            <a:pathLst>
              <a:path w="76041" h="76041">
                <a:moveTo>
                  <a:pt x="76041" y="38017"/>
                </a:moveTo>
                <a:cubicBezTo>
                  <a:pt x="76041" y="17018"/>
                  <a:pt x="59017" y="0"/>
                  <a:pt x="38017" y="0"/>
                </a:cubicBezTo>
                <a:cubicBezTo>
                  <a:pt x="17018" y="0"/>
                  <a:pt x="0" y="17024"/>
                  <a:pt x="0" y="38017"/>
                </a:cubicBezTo>
                <a:cubicBezTo>
                  <a:pt x="0" y="59017"/>
                  <a:pt x="17024" y="76041"/>
                  <a:pt x="38017" y="76041"/>
                </a:cubicBezTo>
                <a:cubicBezTo>
                  <a:pt x="59017" y="76035"/>
                  <a:pt x="76041" y="59017"/>
                  <a:pt x="76041" y="3801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89669" y="1203032"/>
            <a:ext cx="1065306" cy="102180"/>
          </a:xfrm>
          <a:custGeom>
            <a:avLst/>
            <a:gdLst>
              <a:gd name="connsiteX0" fmla="*/ 754761 w 792784"/>
              <a:gd name="connsiteY0" fmla="*/ 76041 h 76041"/>
              <a:gd name="connsiteX1" fmla="*/ 38024 w 792784"/>
              <a:gd name="connsiteY1" fmla="*/ 76041 h 76041"/>
              <a:gd name="connsiteX2" fmla="*/ 0 w 792784"/>
              <a:gd name="connsiteY2" fmla="*/ 38017 h 76041"/>
              <a:gd name="connsiteX3" fmla="*/ 0 w 792784"/>
              <a:gd name="connsiteY3" fmla="*/ 38017 h 76041"/>
              <a:gd name="connsiteX4" fmla="*/ 38024 w 792784"/>
              <a:gd name="connsiteY4" fmla="*/ 0 h 76041"/>
              <a:gd name="connsiteX5" fmla="*/ 754761 w 792784"/>
              <a:gd name="connsiteY5" fmla="*/ 0 h 76041"/>
              <a:gd name="connsiteX6" fmla="*/ 792785 w 792784"/>
              <a:gd name="connsiteY6" fmla="*/ 38017 h 76041"/>
              <a:gd name="connsiteX7" fmla="*/ 792785 w 792784"/>
              <a:gd name="connsiteY7" fmla="*/ 38017 h 76041"/>
              <a:gd name="connsiteX8" fmla="*/ 754761 w 792784"/>
              <a:gd name="connsiteY8" fmla="*/ 76041 h 76041"/>
            </a:gdLst>
            <a:ahLst/>
            <a:cxnLst/>
            <a:rect l="l" t="t" r="r" b="b"/>
            <a:pathLst>
              <a:path w="792784" h="76041">
                <a:moveTo>
                  <a:pt x="754761" y="76041"/>
                </a:moveTo>
                <a:lnTo>
                  <a:pt x="38024" y="76041"/>
                </a:lnTo>
                <a:cubicBezTo>
                  <a:pt x="17024" y="76041"/>
                  <a:pt x="0" y="59017"/>
                  <a:pt x="0" y="38017"/>
                </a:cubicBezTo>
                <a:lnTo>
                  <a:pt x="0" y="38017"/>
                </a:lnTo>
                <a:cubicBezTo>
                  <a:pt x="0" y="17018"/>
                  <a:pt x="17024" y="0"/>
                  <a:pt x="38024" y="0"/>
                </a:cubicBezTo>
                <a:lnTo>
                  <a:pt x="754761" y="0"/>
                </a:lnTo>
                <a:cubicBezTo>
                  <a:pt x="775760" y="0"/>
                  <a:pt x="792785" y="17024"/>
                  <a:pt x="792785" y="38017"/>
                </a:cubicBezTo>
                <a:lnTo>
                  <a:pt x="792785" y="38017"/>
                </a:lnTo>
                <a:cubicBezTo>
                  <a:pt x="792778" y="59023"/>
                  <a:pt x="775754" y="76041"/>
                  <a:pt x="754761" y="7604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966408" y="2968363"/>
            <a:ext cx="1658253" cy="528659"/>
          </a:xfrm>
          <a:custGeom>
            <a:avLst/>
            <a:gdLst>
              <a:gd name="connsiteX0" fmla="*/ 1128744 w 1234046"/>
              <a:gd name="connsiteY0" fmla="*/ 156889 h 393420"/>
              <a:gd name="connsiteX1" fmla="*/ 1128744 w 1234046"/>
              <a:gd name="connsiteY1" fmla="*/ 83026 h 393420"/>
              <a:gd name="connsiteX2" fmla="*/ 1045718 w 1234046"/>
              <a:gd name="connsiteY2" fmla="*/ 0 h 393420"/>
              <a:gd name="connsiteX3" fmla="*/ 83026 w 1234046"/>
              <a:gd name="connsiteY3" fmla="*/ 0 h 393420"/>
              <a:gd name="connsiteX4" fmla="*/ 0 w 1234046"/>
              <a:gd name="connsiteY4" fmla="*/ 83026 h 393420"/>
              <a:gd name="connsiteX5" fmla="*/ 0 w 1234046"/>
              <a:gd name="connsiteY5" fmla="*/ 310394 h 393420"/>
              <a:gd name="connsiteX6" fmla="*/ 83026 w 1234046"/>
              <a:gd name="connsiteY6" fmla="*/ 393421 h 393420"/>
              <a:gd name="connsiteX7" fmla="*/ 1045718 w 1234046"/>
              <a:gd name="connsiteY7" fmla="*/ 393421 h 393420"/>
              <a:gd name="connsiteX8" fmla="*/ 1128744 w 1234046"/>
              <a:gd name="connsiteY8" fmla="*/ 310394 h 393420"/>
              <a:gd name="connsiteX9" fmla="*/ 1128744 w 1234046"/>
              <a:gd name="connsiteY9" fmla="*/ 215106 h 393420"/>
              <a:gd name="connsiteX10" fmla="*/ 1234046 w 1234046"/>
              <a:gd name="connsiteY10" fmla="*/ 254248 h 393420"/>
              <a:gd name="connsiteX11" fmla="*/ 1128744 w 1234046"/>
              <a:gd name="connsiteY11" fmla="*/ 156889 h 393420"/>
            </a:gdLst>
            <a:ahLst/>
            <a:cxnLst/>
            <a:rect l="l" t="t" r="r" b="b"/>
            <a:pathLst>
              <a:path w="1234046" h="393420">
                <a:moveTo>
                  <a:pt x="1128744" y="156889"/>
                </a:moveTo>
                <a:lnTo>
                  <a:pt x="1128744" y="83026"/>
                </a:lnTo>
                <a:cubicBezTo>
                  <a:pt x="1128744" y="37173"/>
                  <a:pt x="1091571" y="0"/>
                  <a:pt x="1045718" y="0"/>
                </a:cubicBezTo>
                <a:lnTo>
                  <a:pt x="83026" y="0"/>
                </a:lnTo>
                <a:cubicBezTo>
                  <a:pt x="37173" y="0"/>
                  <a:pt x="0" y="37173"/>
                  <a:pt x="0" y="83026"/>
                </a:cubicBezTo>
                <a:lnTo>
                  <a:pt x="0" y="310394"/>
                </a:lnTo>
                <a:cubicBezTo>
                  <a:pt x="0" y="356248"/>
                  <a:pt x="37173" y="393421"/>
                  <a:pt x="83026" y="393421"/>
                </a:cubicBezTo>
                <a:lnTo>
                  <a:pt x="1045718" y="393421"/>
                </a:lnTo>
                <a:cubicBezTo>
                  <a:pt x="1091571" y="393421"/>
                  <a:pt x="1128744" y="356248"/>
                  <a:pt x="1128744" y="310394"/>
                </a:cubicBezTo>
                <a:lnTo>
                  <a:pt x="1128744" y="215106"/>
                </a:lnTo>
                <a:lnTo>
                  <a:pt x="1234046" y="254248"/>
                </a:lnTo>
                <a:lnTo>
                  <a:pt x="1128744" y="156889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18496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-1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-1" y="35643"/>
                  <a:pt x="-1" y="22962"/>
                </a:cubicBezTo>
                <a:cubicBezTo>
                  <a:pt x="-1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50524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1 w 45923"/>
              <a:gd name="connsiteY1" fmla="*/ 45923 h 45923"/>
              <a:gd name="connsiteX2" fmla="*/ 0 w 45923"/>
              <a:gd name="connsiteY2" fmla="*/ 22962 h 45923"/>
              <a:gd name="connsiteX3" fmla="*/ 22961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1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1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82553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14590" y="3352799"/>
            <a:ext cx="61709" cy="61709"/>
          </a:xfrm>
          <a:custGeom>
            <a:avLst/>
            <a:gdLst>
              <a:gd name="connsiteX0" fmla="*/ 45923 w 45923"/>
              <a:gd name="connsiteY0" fmla="*/ 22962 h 45923"/>
              <a:gd name="connsiteX1" fmla="*/ 22962 w 45923"/>
              <a:gd name="connsiteY1" fmla="*/ 45923 h 45923"/>
              <a:gd name="connsiteX2" fmla="*/ 0 w 45923"/>
              <a:gd name="connsiteY2" fmla="*/ 22962 h 45923"/>
              <a:gd name="connsiteX3" fmla="*/ 22962 w 45923"/>
              <a:gd name="connsiteY3" fmla="*/ 0 h 45923"/>
              <a:gd name="connsiteX4" fmla="*/ 45923 w 45923"/>
              <a:gd name="connsiteY4" fmla="*/ 22962 h 45923"/>
            </a:gdLst>
            <a:ahLst/>
            <a:cxnLst/>
            <a:rect l="l" t="t" r="r" b="b"/>
            <a:pathLst>
              <a:path w="45923" h="45923">
                <a:moveTo>
                  <a:pt x="45923" y="22962"/>
                </a:moveTo>
                <a:cubicBezTo>
                  <a:pt x="45923" y="35643"/>
                  <a:pt x="35643" y="45923"/>
                  <a:pt x="22962" y="45923"/>
                </a:cubicBezTo>
                <a:cubicBezTo>
                  <a:pt x="10280" y="45923"/>
                  <a:pt x="0" y="35643"/>
                  <a:pt x="0" y="22962"/>
                </a:cubicBezTo>
                <a:cubicBezTo>
                  <a:pt x="0" y="10280"/>
                  <a:pt x="10280" y="0"/>
                  <a:pt x="22962" y="0"/>
                </a:cubicBezTo>
                <a:cubicBezTo>
                  <a:pt x="35643" y="0"/>
                  <a:pt x="45923" y="10280"/>
                  <a:pt x="45923" y="22962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40951" y="6314697"/>
            <a:ext cx="3968047" cy="392019"/>
          </a:xfrm>
          <a:custGeom>
            <a:avLst/>
            <a:gdLst>
              <a:gd name="connsiteX0" fmla="*/ 6280258 w 6280257"/>
              <a:gd name="connsiteY0" fmla="*/ 310226 h 620451"/>
              <a:gd name="connsiteX1" fmla="*/ 3140129 w 6280257"/>
              <a:gd name="connsiteY1" fmla="*/ 620452 h 620451"/>
              <a:gd name="connsiteX2" fmla="*/ 0 w 6280257"/>
              <a:gd name="connsiteY2" fmla="*/ 310226 h 620451"/>
              <a:gd name="connsiteX3" fmla="*/ 3140129 w 6280257"/>
              <a:gd name="connsiteY3" fmla="*/ 0 h 620451"/>
              <a:gd name="connsiteX4" fmla="*/ 6280258 w 6280257"/>
              <a:gd name="connsiteY4" fmla="*/ 310226 h 620451"/>
            </a:gdLst>
            <a:ahLst/>
            <a:cxnLst/>
            <a:rect l="l" t="t" r="r" b="b"/>
            <a:pathLst>
              <a:path w="6280257" h="620451">
                <a:moveTo>
                  <a:pt x="6280258" y="310226"/>
                </a:moveTo>
                <a:cubicBezTo>
                  <a:pt x="6280258" y="481559"/>
                  <a:pt x="4874374" y="620452"/>
                  <a:pt x="3140129" y="620452"/>
                </a:cubicBezTo>
                <a:cubicBezTo>
                  <a:pt x="1405884" y="620452"/>
                  <a:pt x="0" y="481559"/>
                  <a:pt x="0" y="310226"/>
                </a:cubicBezTo>
                <a:cubicBezTo>
                  <a:pt x="0" y="138893"/>
                  <a:pt x="1405884" y="0"/>
                  <a:pt x="3140129" y="0"/>
                </a:cubicBezTo>
                <a:cubicBezTo>
                  <a:pt x="4874374" y="0"/>
                  <a:pt x="6280258" y="138893"/>
                  <a:pt x="6280258" y="3102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258483" y="2946825"/>
            <a:ext cx="933873" cy="752695"/>
          </a:xfrm>
          <a:custGeom>
            <a:avLst/>
            <a:gdLst>
              <a:gd name="connsiteX0" fmla="*/ 0 w 266052"/>
              <a:gd name="connsiteY0" fmla="*/ 0 h 214436"/>
              <a:gd name="connsiteX1" fmla="*/ 149434 w 266052"/>
              <a:gd name="connsiteY1" fmla="*/ 144031 h 214436"/>
              <a:gd name="connsiteX2" fmla="*/ 238030 w 266052"/>
              <a:gd name="connsiteY2" fmla="*/ 86170 h 214436"/>
              <a:gd name="connsiteX3" fmla="*/ 266052 w 266052"/>
              <a:gd name="connsiteY3" fmla="*/ 112389 h 214436"/>
              <a:gd name="connsiteX4" fmla="*/ 138582 w 266052"/>
              <a:gd name="connsiteY4" fmla="*/ 212503 h 214436"/>
              <a:gd name="connsiteX5" fmla="*/ 11113 w 266052"/>
              <a:gd name="connsiteY5" fmla="*/ 194659 h 214436"/>
              <a:gd name="connsiteX6" fmla="*/ 0 w 266052"/>
              <a:gd name="connsiteY6" fmla="*/ 0 h 214436"/>
            </a:gdLst>
            <a:ahLst/>
            <a:cxnLst/>
            <a:rect l="l" t="t" r="r" b="b"/>
            <a:pathLst>
              <a:path w="266052" h="214436">
                <a:moveTo>
                  <a:pt x="0" y="0"/>
                </a:moveTo>
                <a:cubicBezTo>
                  <a:pt x="0" y="0"/>
                  <a:pt x="78918" y="180194"/>
                  <a:pt x="149434" y="144031"/>
                </a:cubicBezTo>
                <a:cubicBezTo>
                  <a:pt x="219951" y="107867"/>
                  <a:pt x="238030" y="86170"/>
                  <a:pt x="238030" y="86170"/>
                </a:cubicBezTo>
                <a:lnTo>
                  <a:pt x="266052" y="112389"/>
                </a:lnTo>
                <a:cubicBezTo>
                  <a:pt x="266052" y="112389"/>
                  <a:pt x="198247" y="203226"/>
                  <a:pt x="138582" y="212503"/>
                </a:cubicBezTo>
                <a:cubicBezTo>
                  <a:pt x="78918" y="221780"/>
                  <a:pt x="11113" y="194659"/>
                  <a:pt x="11113" y="1946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648182" y="3266353"/>
            <a:ext cx="376319" cy="170097"/>
          </a:xfrm>
          <a:custGeom>
            <a:avLst/>
            <a:gdLst>
              <a:gd name="connsiteX0" fmla="*/ 73883 w 107210"/>
              <a:gd name="connsiteY0" fmla="*/ 39919 h 48459"/>
              <a:gd name="connsiteX1" fmla="*/ 51684 w 107210"/>
              <a:gd name="connsiteY1" fmla="*/ 43818 h 48459"/>
              <a:gd name="connsiteX2" fmla="*/ 44661 w 107210"/>
              <a:gd name="connsiteY2" fmla="*/ 42567 h 48459"/>
              <a:gd name="connsiteX3" fmla="*/ 31986 w 107210"/>
              <a:gd name="connsiteY3" fmla="*/ 41627 h 48459"/>
              <a:gd name="connsiteX4" fmla="*/ 17336 w 107210"/>
              <a:gd name="connsiteY4" fmla="*/ 47107 h 48459"/>
              <a:gd name="connsiteX5" fmla="*/ 865 w 107210"/>
              <a:gd name="connsiteY5" fmla="*/ 41538 h 48459"/>
              <a:gd name="connsiteX6" fmla="*/ 865 w 107210"/>
              <a:gd name="connsiteY6" fmla="*/ 41538 h 48459"/>
              <a:gd name="connsiteX7" fmla="*/ 10923 w 107210"/>
              <a:gd name="connsiteY7" fmla="*/ 25809 h 48459"/>
              <a:gd name="connsiteX8" fmla="*/ 21108 w 107210"/>
              <a:gd name="connsiteY8" fmla="*/ 21802 h 48459"/>
              <a:gd name="connsiteX9" fmla="*/ 37536 w 107210"/>
              <a:gd name="connsiteY9" fmla="*/ 11674 h 48459"/>
              <a:gd name="connsiteX10" fmla="*/ 75560 w 107210"/>
              <a:gd name="connsiteY10" fmla="*/ 28 h 48459"/>
              <a:gd name="connsiteX11" fmla="*/ 100737 w 107210"/>
              <a:gd name="connsiteY11" fmla="*/ 16697 h 48459"/>
              <a:gd name="connsiteX12" fmla="*/ 102833 w 107210"/>
              <a:gd name="connsiteY12" fmla="*/ 29733 h 48459"/>
              <a:gd name="connsiteX13" fmla="*/ 63247 w 107210"/>
              <a:gd name="connsiteY13" fmla="*/ 27308 h 48459"/>
              <a:gd name="connsiteX14" fmla="*/ 60866 w 107210"/>
              <a:gd name="connsiteY14" fmla="*/ 30870 h 48459"/>
              <a:gd name="connsiteX15" fmla="*/ 74614 w 107210"/>
              <a:gd name="connsiteY15" fmla="*/ 32184 h 48459"/>
              <a:gd name="connsiteX16" fmla="*/ 84818 w 107210"/>
              <a:gd name="connsiteY16" fmla="*/ 37836 h 48459"/>
              <a:gd name="connsiteX17" fmla="*/ 73883 w 107210"/>
              <a:gd name="connsiteY17" fmla="*/ 39919 h 48459"/>
            </a:gdLst>
            <a:ahLst/>
            <a:cxnLst/>
            <a:rect l="l" t="t" r="r" b="b"/>
            <a:pathLst>
              <a:path w="107210" h="48459">
                <a:moveTo>
                  <a:pt x="73883" y="39919"/>
                </a:moveTo>
                <a:cubicBezTo>
                  <a:pt x="64587" y="41277"/>
                  <a:pt x="55417" y="43659"/>
                  <a:pt x="51684" y="43818"/>
                </a:cubicBezTo>
                <a:cubicBezTo>
                  <a:pt x="50122" y="43881"/>
                  <a:pt x="45905" y="42795"/>
                  <a:pt x="44661" y="42567"/>
                </a:cubicBezTo>
                <a:cubicBezTo>
                  <a:pt x="41003" y="41887"/>
                  <a:pt x="35447" y="40262"/>
                  <a:pt x="31986" y="41627"/>
                </a:cubicBezTo>
                <a:lnTo>
                  <a:pt x="17336" y="47107"/>
                </a:lnTo>
                <a:cubicBezTo>
                  <a:pt x="10301" y="49875"/>
                  <a:pt x="3627" y="48574"/>
                  <a:pt x="865" y="41538"/>
                </a:cubicBezTo>
                <a:lnTo>
                  <a:pt x="865" y="41538"/>
                </a:lnTo>
                <a:cubicBezTo>
                  <a:pt x="-2133" y="33918"/>
                  <a:pt x="3011" y="27905"/>
                  <a:pt x="10923" y="25809"/>
                </a:cubicBezTo>
                <a:lnTo>
                  <a:pt x="21108" y="21802"/>
                </a:lnTo>
                <a:cubicBezTo>
                  <a:pt x="27446" y="20126"/>
                  <a:pt x="32411" y="15757"/>
                  <a:pt x="37536" y="11674"/>
                </a:cubicBezTo>
                <a:cubicBezTo>
                  <a:pt x="47962" y="3368"/>
                  <a:pt x="63171" y="879"/>
                  <a:pt x="75560" y="28"/>
                </a:cubicBezTo>
                <a:cubicBezTo>
                  <a:pt x="83332" y="-505"/>
                  <a:pt x="91022" y="6632"/>
                  <a:pt x="100737" y="16697"/>
                </a:cubicBezTo>
                <a:cubicBezTo>
                  <a:pt x="105513" y="21643"/>
                  <a:pt x="111437" y="30737"/>
                  <a:pt x="102833" y="29733"/>
                </a:cubicBezTo>
                <a:cubicBezTo>
                  <a:pt x="95626" y="28895"/>
                  <a:pt x="79922" y="14633"/>
                  <a:pt x="63247" y="27308"/>
                </a:cubicBezTo>
                <a:cubicBezTo>
                  <a:pt x="62428" y="27930"/>
                  <a:pt x="60440" y="29676"/>
                  <a:pt x="60866" y="30870"/>
                </a:cubicBezTo>
                <a:cubicBezTo>
                  <a:pt x="62142" y="34413"/>
                  <a:pt x="70162" y="32000"/>
                  <a:pt x="74614" y="32184"/>
                </a:cubicBezTo>
                <a:cubicBezTo>
                  <a:pt x="80862" y="32445"/>
                  <a:pt x="84488" y="35328"/>
                  <a:pt x="84818" y="37836"/>
                </a:cubicBezTo>
                <a:cubicBezTo>
                  <a:pt x="85174" y="40471"/>
                  <a:pt x="80519" y="38947"/>
                  <a:pt x="73883" y="39919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20829" y="3041650"/>
            <a:ext cx="194017" cy="290891"/>
          </a:xfrm>
          <a:custGeom>
            <a:avLst/>
            <a:gdLst>
              <a:gd name="connsiteX0" fmla="*/ 14808 w 55274"/>
              <a:gd name="connsiteY0" fmla="*/ 82872 h 82872"/>
              <a:gd name="connsiteX1" fmla="*/ 30016 w 55274"/>
              <a:gd name="connsiteY1" fmla="*/ 70985 h 82872"/>
              <a:gd name="connsiteX2" fmla="*/ 54147 w 55274"/>
              <a:gd name="connsiteY2" fmla="*/ 39375 h 82872"/>
              <a:gd name="connsiteX3" fmla="*/ 47263 w 55274"/>
              <a:gd name="connsiteY3" fmla="*/ 9974 h 82872"/>
              <a:gd name="connsiteX4" fmla="*/ 35763 w 55274"/>
              <a:gd name="connsiteY4" fmla="*/ 3478 h 82872"/>
              <a:gd name="connsiteX5" fmla="*/ 24289 w 55274"/>
              <a:gd name="connsiteY5" fmla="*/ 41439 h 82872"/>
              <a:gd name="connsiteX6" fmla="*/ 20123 w 55274"/>
              <a:gd name="connsiteY6" fmla="*/ 42435 h 82872"/>
              <a:gd name="connsiteX7" fmla="*/ 23666 w 55274"/>
              <a:gd name="connsiteY7" fmla="*/ 29088 h 82872"/>
              <a:gd name="connsiteX8" fmla="*/ 21914 w 55274"/>
              <a:gd name="connsiteY8" fmla="*/ 17556 h 82872"/>
              <a:gd name="connsiteX9" fmla="*/ 16148 w 55274"/>
              <a:gd name="connsiteY9" fmla="*/ 27081 h 82872"/>
              <a:gd name="connsiteX10" fmla="*/ 4781 w 55274"/>
              <a:gd name="connsiteY10" fmla="*/ 46544 h 82872"/>
              <a:gd name="connsiteX11" fmla="*/ 3518 w 55274"/>
              <a:gd name="connsiteY11" fmla="*/ 53567 h 82872"/>
              <a:gd name="connsiteX12" fmla="*/ 0 w 55274"/>
              <a:gd name="connsiteY12" fmla="*/ 65778 h 82872"/>
            </a:gdLst>
            <a:ahLst/>
            <a:cxnLst/>
            <a:rect l="l" t="t" r="r" b="b"/>
            <a:pathLst>
              <a:path w="55274" h="82872">
                <a:moveTo>
                  <a:pt x="14808" y="82872"/>
                </a:moveTo>
                <a:cubicBezTo>
                  <a:pt x="18580" y="77513"/>
                  <a:pt x="24403" y="74376"/>
                  <a:pt x="30016" y="70985"/>
                </a:cubicBezTo>
                <a:cubicBezTo>
                  <a:pt x="41428" y="64095"/>
                  <a:pt x="49041" y="50697"/>
                  <a:pt x="54147" y="39375"/>
                </a:cubicBezTo>
                <a:cubicBezTo>
                  <a:pt x="57347" y="32276"/>
                  <a:pt x="53327" y="22579"/>
                  <a:pt x="47263" y="9974"/>
                </a:cubicBezTo>
                <a:cubicBezTo>
                  <a:pt x="44285" y="3783"/>
                  <a:pt x="37814" y="-4936"/>
                  <a:pt x="35763" y="3478"/>
                </a:cubicBezTo>
                <a:cubicBezTo>
                  <a:pt x="34042" y="10527"/>
                  <a:pt x="41967" y="30212"/>
                  <a:pt x="24289" y="41439"/>
                </a:cubicBezTo>
                <a:cubicBezTo>
                  <a:pt x="23419" y="41991"/>
                  <a:pt x="21088" y="43248"/>
                  <a:pt x="20123" y="42435"/>
                </a:cubicBezTo>
                <a:cubicBezTo>
                  <a:pt x="17240" y="40010"/>
                  <a:pt x="22295" y="33323"/>
                  <a:pt x="23666" y="29088"/>
                </a:cubicBezTo>
                <a:cubicBezTo>
                  <a:pt x="25590" y="23138"/>
                  <a:pt x="24149" y="18737"/>
                  <a:pt x="21914" y="17556"/>
                </a:cubicBezTo>
                <a:cubicBezTo>
                  <a:pt x="19552" y="16305"/>
                  <a:pt x="19361" y="21201"/>
                  <a:pt x="16148" y="27081"/>
                </a:cubicBezTo>
                <a:cubicBezTo>
                  <a:pt x="11646" y="35323"/>
                  <a:pt x="6223" y="43096"/>
                  <a:pt x="4781" y="46544"/>
                </a:cubicBezTo>
                <a:cubicBezTo>
                  <a:pt x="4178" y="47985"/>
                  <a:pt x="3734" y="52316"/>
                  <a:pt x="3518" y="53567"/>
                </a:cubicBezTo>
                <a:cubicBezTo>
                  <a:pt x="2883" y="57231"/>
                  <a:pt x="2477" y="63003"/>
                  <a:pt x="0" y="65778"/>
                </a:cubicBezTo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499825" y="2877683"/>
            <a:ext cx="926560" cy="1343548"/>
          </a:xfrm>
          <a:custGeom>
            <a:avLst/>
            <a:gdLst>
              <a:gd name="connsiteX0" fmla="*/ 263969 w 263969"/>
              <a:gd name="connsiteY0" fmla="*/ 382765 h 382765"/>
              <a:gd name="connsiteX1" fmla="*/ 212217 w 263969"/>
              <a:gd name="connsiteY1" fmla="*/ 19164 h 382765"/>
              <a:gd name="connsiteX2" fmla="*/ 72612 w 263969"/>
              <a:gd name="connsiteY2" fmla="*/ 0 h 382765"/>
              <a:gd name="connsiteX3" fmla="*/ 0 w 263969"/>
              <a:gd name="connsiteY3" fmla="*/ 380137 h 382765"/>
            </a:gdLst>
            <a:ahLst/>
            <a:cxnLst/>
            <a:rect l="l" t="t" r="r" b="b"/>
            <a:pathLst>
              <a:path w="263969" h="382765">
                <a:moveTo>
                  <a:pt x="263969" y="382765"/>
                </a:moveTo>
                <a:lnTo>
                  <a:pt x="212217" y="19164"/>
                </a:lnTo>
                <a:lnTo>
                  <a:pt x="72612" y="0"/>
                </a:lnTo>
                <a:lnTo>
                  <a:pt x="0" y="38013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021641" y="6154578"/>
            <a:ext cx="380327" cy="391353"/>
          </a:xfrm>
          <a:custGeom>
            <a:avLst/>
            <a:gdLst>
              <a:gd name="connsiteX0" fmla="*/ 7396 w 108352"/>
              <a:gd name="connsiteY0" fmla="*/ 12611 h 111493"/>
              <a:gd name="connsiteX1" fmla="*/ 7549 w 108352"/>
              <a:gd name="connsiteY1" fmla="*/ 53594 h 111493"/>
              <a:gd name="connsiteX2" fmla="*/ 4183 w 108352"/>
              <a:gd name="connsiteY2" fmla="*/ 78257 h 111493"/>
              <a:gd name="connsiteX3" fmla="*/ 621 w 108352"/>
              <a:gd name="connsiteY3" fmla="*/ 90881 h 111493"/>
              <a:gd name="connsiteX4" fmla="*/ 16255 w 108352"/>
              <a:gd name="connsiteY4" fmla="*/ 111493 h 111493"/>
              <a:gd name="connsiteX5" fmla="*/ 104170 w 108352"/>
              <a:gd name="connsiteY5" fmla="*/ 111487 h 111493"/>
              <a:gd name="connsiteX6" fmla="*/ 108330 w 108352"/>
              <a:gd name="connsiteY6" fmla="*/ 108128 h 111493"/>
              <a:gd name="connsiteX7" fmla="*/ 48773 w 108352"/>
              <a:gd name="connsiteY7" fmla="*/ 78073 h 111493"/>
              <a:gd name="connsiteX8" fmla="*/ 32447 w 108352"/>
              <a:gd name="connsiteY8" fmla="*/ 13945 h 111493"/>
              <a:gd name="connsiteX9" fmla="*/ 18922 w 108352"/>
              <a:gd name="connsiteY9" fmla="*/ 44 h 111493"/>
              <a:gd name="connsiteX10" fmla="*/ 18922 w 108352"/>
              <a:gd name="connsiteY10" fmla="*/ 44 h 111493"/>
              <a:gd name="connsiteX11" fmla="*/ 7396 w 108352"/>
              <a:gd name="connsiteY11" fmla="*/ 12611 h 111493"/>
            </a:gdLst>
            <a:ahLst/>
            <a:cxnLst/>
            <a:rect l="l" t="t" r="r" b="b"/>
            <a:pathLst>
              <a:path w="108352" h="111493">
                <a:moveTo>
                  <a:pt x="7396" y="12611"/>
                </a:moveTo>
                <a:lnTo>
                  <a:pt x="7549" y="53594"/>
                </a:lnTo>
                <a:cubicBezTo>
                  <a:pt x="7580" y="61932"/>
                  <a:pt x="6444" y="70231"/>
                  <a:pt x="4183" y="78257"/>
                </a:cubicBezTo>
                <a:lnTo>
                  <a:pt x="621" y="90881"/>
                </a:lnTo>
                <a:cubicBezTo>
                  <a:pt x="-2307" y="101244"/>
                  <a:pt x="5485" y="111531"/>
                  <a:pt x="16255" y="111493"/>
                </a:cubicBezTo>
                <a:cubicBezTo>
                  <a:pt x="44169" y="111392"/>
                  <a:pt x="91877" y="111468"/>
                  <a:pt x="104170" y="111487"/>
                </a:cubicBezTo>
                <a:cubicBezTo>
                  <a:pt x="106183" y="111493"/>
                  <a:pt x="108152" y="110134"/>
                  <a:pt x="108330" y="108128"/>
                </a:cubicBezTo>
                <a:cubicBezTo>
                  <a:pt x="109365" y="96164"/>
                  <a:pt x="74808" y="88150"/>
                  <a:pt x="48773" y="78073"/>
                </a:cubicBezTo>
                <a:cubicBezTo>
                  <a:pt x="28942" y="70396"/>
                  <a:pt x="30002" y="34760"/>
                  <a:pt x="32447" y="13945"/>
                </a:cubicBezTo>
                <a:cubicBezTo>
                  <a:pt x="33368" y="6083"/>
                  <a:pt x="26815" y="-610"/>
                  <a:pt x="18922" y="44"/>
                </a:cubicBezTo>
                <a:lnTo>
                  <a:pt x="18922" y="44"/>
                </a:lnTo>
                <a:cubicBezTo>
                  <a:pt x="12394" y="584"/>
                  <a:pt x="7377" y="6058"/>
                  <a:pt x="7396" y="1261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269640" y="6123430"/>
            <a:ext cx="354781" cy="422477"/>
          </a:xfrm>
          <a:custGeom>
            <a:avLst/>
            <a:gdLst>
              <a:gd name="connsiteX0" fmla="*/ 29789 w 101074"/>
              <a:gd name="connsiteY0" fmla="*/ 9991 h 120360"/>
              <a:gd name="connsiteX1" fmla="*/ 15667 w 101074"/>
              <a:gd name="connsiteY1" fmla="*/ 56873 h 120360"/>
              <a:gd name="connsiteX2" fmla="*/ 12905 w 101074"/>
              <a:gd name="connsiteY2" fmla="*/ 62702 h 120360"/>
              <a:gd name="connsiteX3" fmla="*/ 2897 w 101074"/>
              <a:gd name="connsiteY3" fmla="*/ 77568 h 120360"/>
              <a:gd name="connsiteX4" fmla="*/ 11997 w 101074"/>
              <a:gd name="connsiteY4" fmla="*/ 103221 h 120360"/>
              <a:gd name="connsiteX5" fmla="*/ 52986 w 101074"/>
              <a:gd name="connsiteY5" fmla="*/ 117160 h 120360"/>
              <a:gd name="connsiteX6" fmla="*/ 101074 w 101074"/>
              <a:gd name="connsiteY6" fmla="*/ 112690 h 120360"/>
              <a:gd name="connsiteX7" fmla="*/ 69928 w 101074"/>
              <a:gd name="connsiteY7" fmla="*/ 97075 h 120360"/>
              <a:gd name="connsiteX8" fmla="*/ 50636 w 101074"/>
              <a:gd name="connsiteY8" fmla="*/ 83410 h 120360"/>
              <a:gd name="connsiteX9" fmla="*/ 58783 w 101074"/>
              <a:gd name="connsiteY9" fmla="*/ 18093 h 120360"/>
              <a:gd name="connsiteX10" fmla="*/ 51024 w 101074"/>
              <a:gd name="connsiteY10" fmla="*/ 1349 h 120360"/>
              <a:gd name="connsiteX11" fmla="*/ 46160 w 101074"/>
              <a:gd name="connsiteY11" fmla="*/ 313 h 120360"/>
              <a:gd name="connsiteX12" fmla="*/ 29789 w 101074"/>
              <a:gd name="connsiteY12" fmla="*/ 9991 h 120360"/>
            </a:gdLst>
            <a:ahLst/>
            <a:cxnLst/>
            <a:rect l="l" t="t" r="r" b="b"/>
            <a:pathLst>
              <a:path w="101074" h="120360">
                <a:moveTo>
                  <a:pt x="29789" y="9991"/>
                </a:moveTo>
                <a:lnTo>
                  <a:pt x="15667" y="56873"/>
                </a:lnTo>
                <a:cubicBezTo>
                  <a:pt x="15045" y="58943"/>
                  <a:pt x="14111" y="60912"/>
                  <a:pt x="12905" y="62702"/>
                </a:cubicBezTo>
                <a:lnTo>
                  <a:pt x="2897" y="77568"/>
                </a:lnTo>
                <a:cubicBezTo>
                  <a:pt x="-3459" y="87003"/>
                  <a:pt x="1119" y="99900"/>
                  <a:pt x="11997" y="103221"/>
                </a:cubicBezTo>
                <a:cubicBezTo>
                  <a:pt x="11997" y="103221"/>
                  <a:pt x="32177" y="110321"/>
                  <a:pt x="52986" y="117160"/>
                </a:cubicBezTo>
                <a:cubicBezTo>
                  <a:pt x="74284" y="124157"/>
                  <a:pt x="101074" y="118309"/>
                  <a:pt x="101074" y="112690"/>
                </a:cubicBezTo>
                <a:cubicBezTo>
                  <a:pt x="101074" y="100205"/>
                  <a:pt x="89428" y="110111"/>
                  <a:pt x="69928" y="97075"/>
                </a:cubicBezTo>
                <a:cubicBezTo>
                  <a:pt x="63393" y="92706"/>
                  <a:pt x="56650" y="88134"/>
                  <a:pt x="50636" y="83410"/>
                </a:cubicBezTo>
                <a:cubicBezTo>
                  <a:pt x="33853" y="70233"/>
                  <a:pt x="48509" y="36877"/>
                  <a:pt x="58783" y="18093"/>
                </a:cubicBezTo>
                <a:cubicBezTo>
                  <a:pt x="62479" y="11337"/>
                  <a:pt x="58555" y="2955"/>
                  <a:pt x="51024" y="1349"/>
                </a:cubicBezTo>
                <a:lnTo>
                  <a:pt x="46160" y="313"/>
                </a:lnTo>
                <a:cubicBezTo>
                  <a:pt x="39016" y="-1217"/>
                  <a:pt x="31897" y="2993"/>
                  <a:pt x="29789" y="999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880503" y="4187999"/>
            <a:ext cx="553758" cy="2101428"/>
          </a:xfrm>
          <a:custGeom>
            <a:avLst/>
            <a:gdLst>
              <a:gd name="connsiteX0" fmla="*/ 0 w 157761"/>
              <a:gd name="connsiteY0" fmla="*/ 12986 h 598679"/>
              <a:gd name="connsiteX1" fmla="*/ 154699 w 157761"/>
              <a:gd name="connsiteY1" fmla="*/ 0 h 598679"/>
              <a:gd name="connsiteX2" fmla="*/ 131178 w 157761"/>
              <a:gd name="connsiteY2" fmla="*/ 316408 h 598679"/>
              <a:gd name="connsiteX3" fmla="*/ 74632 w 157761"/>
              <a:gd name="connsiteY3" fmla="*/ 594633 h 598679"/>
              <a:gd name="connsiteX4" fmla="*/ 45726 w 157761"/>
              <a:gd name="connsiteY4" fmla="*/ 597376 h 598679"/>
              <a:gd name="connsiteX5" fmla="*/ 41053 w 157761"/>
              <a:gd name="connsiteY5" fmla="*/ 430047 h 598679"/>
              <a:gd name="connsiteX6" fmla="*/ 33592 w 157761"/>
              <a:gd name="connsiteY6" fmla="*/ 228835 h 598679"/>
              <a:gd name="connsiteX7" fmla="*/ 0 w 157761"/>
              <a:gd name="connsiteY7" fmla="*/ 12986 h 598679"/>
            </a:gdLst>
            <a:ahLst/>
            <a:cxnLst/>
            <a:rect l="l" t="t" r="r" b="b"/>
            <a:pathLst>
              <a:path w="157761" h="598679">
                <a:moveTo>
                  <a:pt x="0" y="12986"/>
                </a:moveTo>
                <a:lnTo>
                  <a:pt x="154699" y="0"/>
                </a:lnTo>
                <a:cubicBezTo>
                  <a:pt x="154699" y="0"/>
                  <a:pt x="170275" y="112592"/>
                  <a:pt x="131178" y="316408"/>
                </a:cubicBezTo>
                <a:cubicBezTo>
                  <a:pt x="112840" y="411988"/>
                  <a:pt x="74632" y="594633"/>
                  <a:pt x="74632" y="594633"/>
                </a:cubicBezTo>
                <a:cubicBezTo>
                  <a:pt x="65157" y="598780"/>
                  <a:pt x="55531" y="599821"/>
                  <a:pt x="45726" y="597376"/>
                </a:cubicBezTo>
                <a:cubicBezTo>
                  <a:pt x="45726" y="597376"/>
                  <a:pt x="42825" y="516814"/>
                  <a:pt x="41053" y="430047"/>
                </a:cubicBezTo>
                <a:cubicBezTo>
                  <a:pt x="39351" y="346837"/>
                  <a:pt x="38894" y="257925"/>
                  <a:pt x="33592" y="228835"/>
                </a:cubicBezTo>
                <a:cubicBezTo>
                  <a:pt x="22752" y="169412"/>
                  <a:pt x="0" y="12986"/>
                  <a:pt x="0" y="1298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348283" y="4108745"/>
            <a:ext cx="727110" cy="2167363"/>
          </a:xfrm>
          <a:custGeom>
            <a:avLst/>
            <a:gdLst>
              <a:gd name="connsiteX0" fmla="*/ 183560 w 207147"/>
              <a:gd name="connsiteY0" fmla="*/ 37527 h 617463"/>
              <a:gd name="connsiteX1" fmla="*/ 166484 w 207147"/>
              <a:gd name="connsiteY1" fmla="*/ 371836 h 617463"/>
              <a:gd name="connsiteX2" fmla="*/ 25572 w 207147"/>
              <a:gd name="connsiteY2" fmla="*/ 617435 h 617463"/>
              <a:gd name="connsiteX3" fmla="*/ 0 w 207147"/>
              <a:gd name="connsiteY3" fmla="*/ 608494 h 617463"/>
              <a:gd name="connsiteX4" fmla="*/ 29470 w 207147"/>
              <a:gd name="connsiteY4" fmla="*/ 490168 h 617463"/>
              <a:gd name="connsiteX5" fmla="*/ 67450 w 207147"/>
              <a:gd name="connsiteY5" fmla="*/ 286758 h 617463"/>
              <a:gd name="connsiteX6" fmla="*/ 43180 w 207147"/>
              <a:gd name="connsiteY6" fmla="*/ 37121 h 617463"/>
              <a:gd name="connsiteX7" fmla="*/ 183560 w 207147"/>
              <a:gd name="connsiteY7" fmla="*/ 37527 h 617463"/>
            </a:gdLst>
            <a:ahLst/>
            <a:cxnLst/>
            <a:rect l="l" t="t" r="r" b="b"/>
            <a:pathLst>
              <a:path w="207147" h="617463">
                <a:moveTo>
                  <a:pt x="183560" y="37527"/>
                </a:moveTo>
                <a:cubicBezTo>
                  <a:pt x="199530" y="123246"/>
                  <a:pt x="235210" y="251421"/>
                  <a:pt x="166484" y="371836"/>
                </a:cubicBezTo>
                <a:cubicBezTo>
                  <a:pt x="97758" y="492251"/>
                  <a:pt x="25572" y="617435"/>
                  <a:pt x="25572" y="617435"/>
                </a:cubicBezTo>
                <a:cubicBezTo>
                  <a:pt x="16269" y="617816"/>
                  <a:pt x="7836" y="614444"/>
                  <a:pt x="0" y="608494"/>
                </a:cubicBezTo>
                <a:cubicBezTo>
                  <a:pt x="0" y="608494"/>
                  <a:pt x="12052" y="553903"/>
                  <a:pt x="29470" y="490168"/>
                </a:cubicBezTo>
                <a:cubicBezTo>
                  <a:pt x="49397" y="417251"/>
                  <a:pt x="74638" y="331481"/>
                  <a:pt x="67450" y="286758"/>
                </a:cubicBezTo>
                <a:cubicBezTo>
                  <a:pt x="53969" y="202944"/>
                  <a:pt x="38494" y="91325"/>
                  <a:pt x="43180" y="37121"/>
                </a:cubicBezTo>
                <a:cubicBezTo>
                  <a:pt x="47866" y="-17089"/>
                  <a:pt x="175158" y="-7545"/>
                  <a:pt x="183560" y="3752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90457" y="2877683"/>
            <a:ext cx="955295" cy="1420088"/>
          </a:xfrm>
          <a:custGeom>
            <a:avLst/>
            <a:gdLst>
              <a:gd name="connsiteX0" fmla="*/ 271979 w 272155"/>
              <a:gd name="connsiteY0" fmla="*/ 373507 h 404571"/>
              <a:gd name="connsiteX1" fmla="*/ 214886 w 272155"/>
              <a:gd name="connsiteY1" fmla="*/ 19164 h 404571"/>
              <a:gd name="connsiteX2" fmla="*/ 75281 w 272155"/>
              <a:gd name="connsiteY2" fmla="*/ 0 h 404571"/>
              <a:gd name="connsiteX3" fmla="*/ 256 w 272155"/>
              <a:gd name="connsiteY3" fmla="*/ 374161 h 404571"/>
              <a:gd name="connsiteX4" fmla="*/ 10448 w 272155"/>
              <a:gd name="connsiteY4" fmla="*/ 389356 h 404571"/>
              <a:gd name="connsiteX5" fmla="*/ 169299 w 272155"/>
              <a:gd name="connsiteY5" fmla="*/ 404571 h 404571"/>
              <a:gd name="connsiteX6" fmla="*/ 264505 w 272155"/>
              <a:gd name="connsiteY6" fmla="*/ 387934 h 404571"/>
              <a:gd name="connsiteX7" fmla="*/ 271979 w 272155"/>
              <a:gd name="connsiteY7" fmla="*/ 373507 h 404571"/>
            </a:gdLst>
            <a:ahLst/>
            <a:cxnLst/>
            <a:rect l="l" t="t" r="r" b="b"/>
            <a:pathLst>
              <a:path w="272155" h="404571">
                <a:moveTo>
                  <a:pt x="271979" y="373507"/>
                </a:moveTo>
                <a:lnTo>
                  <a:pt x="214886" y="19164"/>
                </a:lnTo>
                <a:lnTo>
                  <a:pt x="75281" y="0"/>
                </a:lnTo>
                <a:lnTo>
                  <a:pt x="256" y="374161"/>
                </a:lnTo>
                <a:cubicBezTo>
                  <a:pt x="-1154" y="381191"/>
                  <a:pt x="3399" y="388023"/>
                  <a:pt x="10448" y="389356"/>
                </a:cubicBezTo>
                <a:cubicBezTo>
                  <a:pt x="36438" y="394284"/>
                  <a:pt x="99138" y="404571"/>
                  <a:pt x="169299" y="404571"/>
                </a:cubicBezTo>
                <a:cubicBezTo>
                  <a:pt x="221681" y="404571"/>
                  <a:pt x="251113" y="394386"/>
                  <a:pt x="264505" y="387934"/>
                </a:cubicBezTo>
                <a:cubicBezTo>
                  <a:pt x="269934" y="385325"/>
                  <a:pt x="272938" y="379450"/>
                  <a:pt x="271979" y="3735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430736" y="2884839"/>
            <a:ext cx="477069" cy="1759506"/>
          </a:xfrm>
          <a:custGeom>
            <a:avLst/>
            <a:gdLst>
              <a:gd name="connsiteX0" fmla="*/ 135914 w 135913"/>
              <a:gd name="connsiteY0" fmla="*/ 20034 h 501268"/>
              <a:gd name="connsiteX1" fmla="*/ 122553 w 135913"/>
              <a:gd name="connsiteY1" fmla="*/ 94831 h 501268"/>
              <a:gd name="connsiteX2" fmla="*/ 95115 w 135913"/>
              <a:gd name="connsiteY2" fmla="*/ 308706 h 501268"/>
              <a:gd name="connsiteX3" fmla="*/ 108666 w 135913"/>
              <a:gd name="connsiteY3" fmla="*/ 493059 h 501268"/>
              <a:gd name="connsiteX4" fmla="*/ 176 w 135913"/>
              <a:gd name="connsiteY4" fmla="*/ 460921 h 501268"/>
              <a:gd name="connsiteX5" fmla="*/ 31520 w 135913"/>
              <a:gd name="connsiteY5" fmla="*/ 189351 h 501268"/>
              <a:gd name="connsiteX6" fmla="*/ 98887 w 135913"/>
              <a:gd name="connsiteY6" fmla="*/ 0 h 501268"/>
              <a:gd name="connsiteX7" fmla="*/ 119918 w 135913"/>
              <a:gd name="connsiteY7" fmla="*/ 2248 h 501268"/>
              <a:gd name="connsiteX8" fmla="*/ 135914 w 135913"/>
              <a:gd name="connsiteY8" fmla="*/ 20034 h 501268"/>
              <a:gd name="connsiteX9" fmla="*/ 135914 w 135913"/>
              <a:gd name="connsiteY9" fmla="*/ 20034 h 501268"/>
            </a:gdLst>
            <a:ahLst/>
            <a:cxnLst/>
            <a:rect l="l" t="t" r="r" b="b"/>
            <a:pathLst>
              <a:path w="135913" h="501268">
                <a:moveTo>
                  <a:pt x="135914" y="20034"/>
                </a:moveTo>
                <a:cubicBezTo>
                  <a:pt x="135914" y="45562"/>
                  <a:pt x="131272" y="70841"/>
                  <a:pt x="122553" y="94831"/>
                </a:cubicBezTo>
                <a:cubicBezTo>
                  <a:pt x="105497" y="141764"/>
                  <a:pt x="79913" y="230518"/>
                  <a:pt x="95115" y="308706"/>
                </a:cubicBezTo>
                <a:cubicBezTo>
                  <a:pt x="117010" y="421297"/>
                  <a:pt x="145159" y="466814"/>
                  <a:pt x="108666" y="493059"/>
                </a:cubicBezTo>
                <a:cubicBezTo>
                  <a:pt x="72179" y="519303"/>
                  <a:pt x="2196" y="475514"/>
                  <a:pt x="176" y="460921"/>
                </a:cubicBezTo>
                <a:cubicBezTo>
                  <a:pt x="-1843" y="446323"/>
                  <a:pt x="13797" y="267030"/>
                  <a:pt x="31520" y="189351"/>
                </a:cubicBezTo>
                <a:cubicBezTo>
                  <a:pt x="49243" y="111671"/>
                  <a:pt x="98887" y="0"/>
                  <a:pt x="98887" y="0"/>
                </a:cubicBezTo>
                <a:lnTo>
                  <a:pt x="119918" y="2248"/>
                </a:lnTo>
                <a:cubicBezTo>
                  <a:pt x="129011" y="3213"/>
                  <a:pt x="135914" y="10884"/>
                  <a:pt x="135914" y="20034"/>
                </a:cubicBezTo>
                <a:lnTo>
                  <a:pt x="135914" y="20034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111799" y="2926697"/>
            <a:ext cx="446831" cy="1641968"/>
          </a:xfrm>
          <a:custGeom>
            <a:avLst/>
            <a:gdLst>
              <a:gd name="connsiteX0" fmla="*/ 0 w 127298"/>
              <a:gd name="connsiteY0" fmla="*/ 0 h 467782"/>
              <a:gd name="connsiteX1" fmla="*/ 15767 w 127298"/>
              <a:gd name="connsiteY1" fmla="*/ 127508 h 467782"/>
              <a:gd name="connsiteX2" fmla="*/ 56166 w 127298"/>
              <a:gd name="connsiteY2" fmla="*/ 466191 h 467782"/>
              <a:gd name="connsiteX3" fmla="*/ 127298 w 127298"/>
              <a:gd name="connsiteY3" fmla="*/ 410673 h 467782"/>
              <a:gd name="connsiteX4" fmla="*/ 95142 w 127298"/>
              <a:gd name="connsiteY4" fmla="*/ 277749 h 467782"/>
              <a:gd name="connsiteX5" fmla="*/ 41789 w 127298"/>
              <a:gd name="connsiteY5" fmla="*/ 5734 h 467782"/>
              <a:gd name="connsiteX6" fmla="*/ 0 w 127298"/>
              <a:gd name="connsiteY6" fmla="*/ 0 h 467782"/>
            </a:gdLst>
            <a:ahLst/>
            <a:cxnLst/>
            <a:rect l="l" t="t" r="r" b="b"/>
            <a:pathLst>
              <a:path w="127298" h="467782">
                <a:moveTo>
                  <a:pt x="0" y="0"/>
                </a:moveTo>
                <a:cubicBezTo>
                  <a:pt x="0" y="0"/>
                  <a:pt x="24212" y="52330"/>
                  <a:pt x="15767" y="127508"/>
                </a:cubicBezTo>
                <a:cubicBezTo>
                  <a:pt x="7321" y="202685"/>
                  <a:pt x="-12243" y="431622"/>
                  <a:pt x="56166" y="466191"/>
                </a:cubicBezTo>
                <a:cubicBezTo>
                  <a:pt x="77825" y="477139"/>
                  <a:pt x="127298" y="428663"/>
                  <a:pt x="127298" y="410673"/>
                </a:cubicBezTo>
                <a:cubicBezTo>
                  <a:pt x="127298" y="392684"/>
                  <a:pt x="110788" y="332486"/>
                  <a:pt x="95142" y="277749"/>
                </a:cubicBezTo>
                <a:cubicBezTo>
                  <a:pt x="79496" y="223012"/>
                  <a:pt x="41789" y="5734"/>
                  <a:pt x="41789" y="57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891117" y="2357456"/>
            <a:ext cx="363251" cy="663049"/>
          </a:xfrm>
          <a:custGeom>
            <a:avLst/>
            <a:gdLst>
              <a:gd name="connsiteX0" fmla="*/ 43382 w 103487"/>
              <a:gd name="connsiteY0" fmla="*/ 0 h 188897"/>
              <a:gd name="connsiteX1" fmla="*/ 5 w 103487"/>
              <a:gd name="connsiteY1" fmla="*/ 63208 h 188897"/>
              <a:gd name="connsiteX2" fmla="*/ 12261 w 103487"/>
              <a:gd name="connsiteY2" fmla="*/ 103518 h 188897"/>
              <a:gd name="connsiteX3" fmla="*/ 15169 w 103487"/>
              <a:gd name="connsiteY3" fmla="*/ 127273 h 188897"/>
              <a:gd name="connsiteX4" fmla="*/ 8330 w 103487"/>
              <a:gd name="connsiteY4" fmla="*/ 150432 h 188897"/>
              <a:gd name="connsiteX5" fmla="*/ 28942 w 103487"/>
              <a:gd name="connsiteY5" fmla="*/ 187973 h 188897"/>
              <a:gd name="connsiteX6" fmla="*/ 51853 w 103487"/>
              <a:gd name="connsiteY6" fmla="*/ 184239 h 188897"/>
              <a:gd name="connsiteX7" fmla="*/ 58794 w 103487"/>
              <a:gd name="connsiteY7" fmla="*/ 159359 h 188897"/>
              <a:gd name="connsiteX8" fmla="*/ 57028 w 103487"/>
              <a:gd name="connsiteY8" fmla="*/ 152755 h 188897"/>
              <a:gd name="connsiteX9" fmla="*/ 68801 w 103487"/>
              <a:gd name="connsiteY9" fmla="*/ 132309 h 188897"/>
              <a:gd name="connsiteX10" fmla="*/ 102653 w 103487"/>
              <a:gd name="connsiteY10" fmla="*/ 63214 h 188897"/>
              <a:gd name="connsiteX11" fmla="*/ 43382 w 103487"/>
              <a:gd name="connsiteY11" fmla="*/ 0 h 188897"/>
            </a:gdLst>
            <a:ahLst/>
            <a:cxnLst/>
            <a:rect l="l" t="t" r="r" b="b"/>
            <a:pathLst>
              <a:path w="103487" h="188897">
                <a:moveTo>
                  <a:pt x="43382" y="0"/>
                </a:moveTo>
                <a:cubicBezTo>
                  <a:pt x="12223" y="0"/>
                  <a:pt x="602" y="22180"/>
                  <a:pt x="5" y="63208"/>
                </a:cubicBezTo>
                <a:cubicBezTo>
                  <a:pt x="-217" y="78575"/>
                  <a:pt x="6692" y="93796"/>
                  <a:pt x="12261" y="103518"/>
                </a:cubicBezTo>
                <a:cubicBezTo>
                  <a:pt x="16395" y="110737"/>
                  <a:pt x="17525" y="119291"/>
                  <a:pt x="15169" y="127273"/>
                </a:cubicBezTo>
                <a:lnTo>
                  <a:pt x="8330" y="150432"/>
                </a:lnTo>
                <a:cubicBezTo>
                  <a:pt x="3676" y="171914"/>
                  <a:pt x="13880" y="183693"/>
                  <a:pt x="28942" y="187973"/>
                </a:cubicBezTo>
                <a:cubicBezTo>
                  <a:pt x="36403" y="190093"/>
                  <a:pt x="45344" y="188449"/>
                  <a:pt x="51853" y="184239"/>
                </a:cubicBezTo>
                <a:cubicBezTo>
                  <a:pt x="59600" y="179235"/>
                  <a:pt x="60235" y="168472"/>
                  <a:pt x="58794" y="159359"/>
                </a:cubicBezTo>
                <a:lnTo>
                  <a:pt x="57028" y="152755"/>
                </a:lnTo>
                <a:cubicBezTo>
                  <a:pt x="54647" y="143859"/>
                  <a:pt x="59803" y="134270"/>
                  <a:pt x="68801" y="132309"/>
                </a:cubicBezTo>
                <a:cubicBezTo>
                  <a:pt x="92791" y="127063"/>
                  <a:pt x="96227" y="102051"/>
                  <a:pt x="102653" y="63214"/>
                </a:cubicBezTo>
                <a:cubicBezTo>
                  <a:pt x="109346" y="22720"/>
                  <a:pt x="74535" y="0"/>
                  <a:pt x="43382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852678" y="2277390"/>
            <a:ext cx="506260" cy="304559"/>
          </a:xfrm>
          <a:custGeom>
            <a:avLst/>
            <a:gdLst>
              <a:gd name="connsiteX0" fmla="*/ 126881 w 144229"/>
              <a:gd name="connsiteY0" fmla="*/ 4788 h 86766"/>
              <a:gd name="connsiteX1" fmla="*/ 109012 w 144229"/>
              <a:gd name="connsiteY1" fmla="*/ 10223 h 86766"/>
              <a:gd name="connsiteX2" fmla="*/ 88851 w 144229"/>
              <a:gd name="connsiteY2" fmla="*/ 10351 h 86766"/>
              <a:gd name="connsiteX3" fmla="*/ 53177 w 144229"/>
              <a:gd name="connsiteY3" fmla="*/ 0 h 86766"/>
              <a:gd name="connsiteX4" fmla="*/ 389 w 144229"/>
              <a:gd name="connsiteY4" fmla="*/ 43383 h 86766"/>
              <a:gd name="connsiteX5" fmla="*/ 4371 w 144229"/>
              <a:gd name="connsiteY5" fmla="*/ 65437 h 86766"/>
              <a:gd name="connsiteX6" fmla="*/ 22227 w 144229"/>
              <a:gd name="connsiteY6" fmla="*/ 81604 h 86766"/>
              <a:gd name="connsiteX7" fmla="*/ 22227 w 144229"/>
              <a:gd name="connsiteY7" fmla="*/ 81604 h 86766"/>
              <a:gd name="connsiteX8" fmla="*/ 28977 w 144229"/>
              <a:gd name="connsiteY8" fmla="*/ 86766 h 86766"/>
              <a:gd name="connsiteX9" fmla="*/ 35968 w 144229"/>
              <a:gd name="connsiteY9" fmla="*/ 79775 h 86766"/>
              <a:gd name="connsiteX10" fmla="*/ 35968 w 144229"/>
              <a:gd name="connsiteY10" fmla="*/ 79775 h 86766"/>
              <a:gd name="connsiteX11" fmla="*/ 52656 w 144229"/>
              <a:gd name="connsiteY11" fmla="*/ 59163 h 86766"/>
              <a:gd name="connsiteX12" fmla="*/ 90579 w 144229"/>
              <a:gd name="connsiteY12" fmla="*/ 59430 h 86766"/>
              <a:gd name="connsiteX13" fmla="*/ 143995 w 144229"/>
              <a:gd name="connsiteY13" fmla="*/ 25171 h 86766"/>
              <a:gd name="connsiteX14" fmla="*/ 144230 w 144229"/>
              <a:gd name="connsiteY14" fmla="*/ 20244 h 86766"/>
              <a:gd name="connsiteX15" fmla="*/ 126881 w 144229"/>
              <a:gd name="connsiteY15" fmla="*/ 4788 h 86766"/>
            </a:gdLst>
            <a:ahLst/>
            <a:cxnLst/>
            <a:rect l="l" t="t" r="r" b="b"/>
            <a:pathLst>
              <a:path w="144229" h="86766">
                <a:moveTo>
                  <a:pt x="126881" y="4788"/>
                </a:moveTo>
                <a:lnTo>
                  <a:pt x="109012" y="10223"/>
                </a:lnTo>
                <a:cubicBezTo>
                  <a:pt x="102447" y="12217"/>
                  <a:pt x="95443" y="12262"/>
                  <a:pt x="88851" y="10351"/>
                </a:cubicBezTo>
                <a:lnTo>
                  <a:pt x="53177" y="0"/>
                </a:lnTo>
                <a:cubicBezTo>
                  <a:pt x="31568" y="0"/>
                  <a:pt x="-4119" y="12205"/>
                  <a:pt x="389" y="43383"/>
                </a:cubicBezTo>
                <a:lnTo>
                  <a:pt x="4371" y="65437"/>
                </a:lnTo>
                <a:cubicBezTo>
                  <a:pt x="5958" y="74244"/>
                  <a:pt x="13305" y="80836"/>
                  <a:pt x="22227" y="81604"/>
                </a:cubicBezTo>
                <a:cubicBezTo>
                  <a:pt x="22227" y="81604"/>
                  <a:pt x="22227" y="81604"/>
                  <a:pt x="22227" y="81604"/>
                </a:cubicBezTo>
                <a:cubicBezTo>
                  <a:pt x="23053" y="84652"/>
                  <a:pt x="25821" y="86766"/>
                  <a:pt x="28977" y="86766"/>
                </a:cubicBezTo>
                <a:cubicBezTo>
                  <a:pt x="32838" y="86766"/>
                  <a:pt x="35968" y="83636"/>
                  <a:pt x="35968" y="79775"/>
                </a:cubicBezTo>
                <a:lnTo>
                  <a:pt x="35968" y="79775"/>
                </a:lnTo>
                <a:cubicBezTo>
                  <a:pt x="35968" y="69831"/>
                  <a:pt x="42954" y="61341"/>
                  <a:pt x="52656" y="59163"/>
                </a:cubicBezTo>
                <a:cubicBezTo>
                  <a:pt x="64556" y="56490"/>
                  <a:pt x="77275" y="55855"/>
                  <a:pt x="90579" y="59430"/>
                </a:cubicBezTo>
                <a:cubicBezTo>
                  <a:pt x="115375" y="66091"/>
                  <a:pt x="141518" y="50724"/>
                  <a:pt x="143995" y="25171"/>
                </a:cubicBezTo>
                <a:cubicBezTo>
                  <a:pt x="144153" y="23552"/>
                  <a:pt x="144230" y="21908"/>
                  <a:pt x="144230" y="20244"/>
                </a:cubicBezTo>
                <a:cubicBezTo>
                  <a:pt x="144236" y="9938"/>
                  <a:pt x="135721" y="2349"/>
                  <a:pt x="126881" y="47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854070" y="2521505"/>
            <a:ext cx="97356" cy="120916"/>
          </a:xfrm>
          <a:custGeom>
            <a:avLst/>
            <a:gdLst>
              <a:gd name="connsiteX0" fmla="*/ 27737 w 27736"/>
              <a:gd name="connsiteY0" fmla="*/ 17228 h 34448"/>
              <a:gd name="connsiteX1" fmla="*/ 15037 w 27736"/>
              <a:gd name="connsiteY1" fmla="*/ 34449 h 34448"/>
              <a:gd name="connsiteX2" fmla="*/ 0 w 27736"/>
              <a:gd name="connsiteY2" fmla="*/ 11855 h 34448"/>
              <a:gd name="connsiteX3" fmla="*/ 15037 w 27736"/>
              <a:gd name="connsiteY3" fmla="*/ 0 h 34448"/>
              <a:gd name="connsiteX4" fmla="*/ 27737 w 27736"/>
              <a:gd name="connsiteY4" fmla="*/ 17228 h 34448"/>
            </a:gdLst>
            <a:ahLst/>
            <a:cxnLst/>
            <a:rect l="l" t="t" r="r" b="b"/>
            <a:pathLst>
              <a:path w="27736" h="34448">
                <a:moveTo>
                  <a:pt x="27737" y="17228"/>
                </a:moveTo>
                <a:cubicBezTo>
                  <a:pt x="27737" y="26740"/>
                  <a:pt x="24193" y="34449"/>
                  <a:pt x="15037" y="34449"/>
                </a:cubicBezTo>
                <a:cubicBezTo>
                  <a:pt x="5880" y="34449"/>
                  <a:pt x="0" y="21368"/>
                  <a:pt x="0" y="11855"/>
                </a:cubicBezTo>
                <a:cubicBezTo>
                  <a:pt x="0" y="2343"/>
                  <a:pt x="5880" y="0"/>
                  <a:pt x="15037" y="0"/>
                </a:cubicBezTo>
                <a:cubicBezTo>
                  <a:pt x="24193" y="0"/>
                  <a:pt x="27737" y="7709"/>
                  <a:pt x="27737" y="17228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938122" y="2728547"/>
            <a:ext cx="183327" cy="123571"/>
          </a:xfrm>
          <a:custGeom>
            <a:avLst/>
            <a:gdLst>
              <a:gd name="connsiteX0" fmla="*/ 0 w 52228"/>
              <a:gd name="connsiteY0" fmla="*/ 0 h 35204"/>
              <a:gd name="connsiteX1" fmla="*/ 52229 w 52228"/>
              <a:gd name="connsiteY1" fmla="*/ 27654 h 35204"/>
              <a:gd name="connsiteX2" fmla="*/ 44755 w 52228"/>
              <a:gd name="connsiteY2" fmla="*/ 35204 h 35204"/>
              <a:gd name="connsiteX3" fmla="*/ 0 w 52228"/>
              <a:gd name="connsiteY3" fmla="*/ 0 h 35204"/>
            </a:gdLst>
            <a:ahLst/>
            <a:cxnLst/>
            <a:rect l="l" t="t" r="r" b="b"/>
            <a:pathLst>
              <a:path w="52228" h="35204">
                <a:moveTo>
                  <a:pt x="0" y="0"/>
                </a:moveTo>
                <a:cubicBezTo>
                  <a:pt x="0" y="0"/>
                  <a:pt x="23273" y="31991"/>
                  <a:pt x="52229" y="27654"/>
                </a:cubicBezTo>
                <a:cubicBezTo>
                  <a:pt x="52229" y="27654"/>
                  <a:pt x="46215" y="30531"/>
                  <a:pt x="44755" y="35204"/>
                </a:cubicBezTo>
                <a:cubicBezTo>
                  <a:pt x="44748" y="35204"/>
                  <a:pt x="17246" y="3317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574116" y="2884815"/>
            <a:ext cx="1180320" cy="616014"/>
          </a:xfrm>
          <a:custGeom>
            <a:avLst/>
            <a:gdLst>
              <a:gd name="connsiteX0" fmla="*/ 58039 w 336263"/>
              <a:gd name="connsiteY0" fmla="*/ 0 h 175497"/>
              <a:gd name="connsiteX1" fmla="*/ 151479 w 336263"/>
              <a:gd name="connsiteY1" fmla="*/ 104743 h 175497"/>
              <a:gd name="connsiteX2" fmla="*/ 336264 w 336263"/>
              <a:gd name="connsiteY2" fmla="*/ 124885 h 175497"/>
              <a:gd name="connsiteX3" fmla="*/ 336264 w 336263"/>
              <a:gd name="connsiteY3" fmla="*/ 158985 h 175497"/>
              <a:gd name="connsiteX4" fmla="*/ 57772 w 336263"/>
              <a:gd name="connsiteY4" fmla="*/ 151752 h 175497"/>
              <a:gd name="connsiteX5" fmla="*/ 58039 w 336263"/>
              <a:gd name="connsiteY5" fmla="*/ 0 h 175497"/>
            </a:gdLst>
            <a:ahLst/>
            <a:cxnLst/>
            <a:rect l="l" t="t" r="r" b="b"/>
            <a:pathLst>
              <a:path w="336263" h="175497">
                <a:moveTo>
                  <a:pt x="58039" y="0"/>
                </a:moveTo>
                <a:cubicBezTo>
                  <a:pt x="58039" y="0"/>
                  <a:pt x="48056" y="77622"/>
                  <a:pt x="151479" y="104743"/>
                </a:cubicBezTo>
                <a:cubicBezTo>
                  <a:pt x="254901" y="131864"/>
                  <a:pt x="336264" y="124885"/>
                  <a:pt x="336264" y="124885"/>
                </a:cubicBezTo>
                <a:lnTo>
                  <a:pt x="336264" y="158985"/>
                </a:lnTo>
                <a:cubicBezTo>
                  <a:pt x="336264" y="158985"/>
                  <a:pt x="163499" y="200571"/>
                  <a:pt x="57772" y="151752"/>
                </a:cubicBezTo>
                <a:cubicBezTo>
                  <a:pt x="-47956" y="102934"/>
                  <a:pt x="15722" y="5639"/>
                  <a:pt x="58039" y="0"/>
                </a:cubicBezTo>
                <a:close/>
              </a:path>
            </a:pathLst>
          </a:custGeom>
          <a:solidFill>
            <a:schemeClr val="accent2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3108282" y="2927901"/>
            <a:ext cx="173719" cy="297205"/>
          </a:xfrm>
          <a:custGeom>
            <a:avLst/>
            <a:gdLst>
              <a:gd name="connsiteX0" fmla="*/ 5194 w 49491"/>
              <a:gd name="connsiteY0" fmla="*/ 0 h 84671"/>
              <a:gd name="connsiteX1" fmla="*/ 49492 w 49491"/>
              <a:gd name="connsiteY1" fmla="*/ 0 h 84671"/>
              <a:gd name="connsiteX2" fmla="*/ 44748 w 49491"/>
              <a:gd name="connsiteY2" fmla="*/ 84671 h 84671"/>
              <a:gd name="connsiteX3" fmla="*/ 0 w 49491"/>
              <a:gd name="connsiteY3" fmla="*/ 83541 h 84671"/>
            </a:gdLst>
            <a:ahLst/>
            <a:cxnLst/>
            <a:rect l="l" t="t" r="r" b="b"/>
            <a:pathLst>
              <a:path w="49491" h="84671">
                <a:moveTo>
                  <a:pt x="5194" y="0"/>
                </a:moveTo>
                <a:lnTo>
                  <a:pt x="49492" y="0"/>
                </a:lnTo>
                <a:lnTo>
                  <a:pt x="44748" y="84671"/>
                </a:lnTo>
                <a:lnTo>
                  <a:pt x="0" y="835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3126137" y="2945067"/>
            <a:ext cx="137235" cy="247918"/>
          </a:xfrm>
          <a:custGeom>
            <a:avLst/>
            <a:gdLst>
              <a:gd name="connsiteX0" fmla="*/ 4064 w 39097"/>
              <a:gd name="connsiteY0" fmla="*/ 502 h 70630"/>
              <a:gd name="connsiteX1" fmla="*/ 39097 w 39097"/>
              <a:gd name="connsiteY1" fmla="*/ 0 h 70630"/>
              <a:gd name="connsiteX2" fmla="*/ 35592 w 39097"/>
              <a:gd name="connsiteY2" fmla="*/ 50292 h 70630"/>
              <a:gd name="connsiteX3" fmla="*/ 35255 w 39097"/>
              <a:gd name="connsiteY3" fmla="*/ 70631 h 70630"/>
              <a:gd name="connsiteX4" fmla="*/ 0 w 39097"/>
              <a:gd name="connsiteY4" fmla="*/ 70066 h 70630"/>
            </a:gdLst>
            <a:ahLst/>
            <a:cxnLst/>
            <a:rect l="l" t="t" r="r" b="b"/>
            <a:pathLst>
              <a:path w="39097" h="70630">
                <a:moveTo>
                  <a:pt x="4064" y="502"/>
                </a:moveTo>
                <a:lnTo>
                  <a:pt x="39097" y="0"/>
                </a:lnTo>
                <a:lnTo>
                  <a:pt x="35592" y="50292"/>
                </a:lnTo>
                <a:lnTo>
                  <a:pt x="35255" y="70631"/>
                </a:lnTo>
                <a:lnTo>
                  <a:pt x="0" y="7006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3237846" y="3128961"/>
            <a:ext cx="44153" cy="77886"/>
          </a:xfrm>
          <a:custGeom>
            <a:avLst/>
            <a:gdLst>
              <a:gd name="connsiteX0" fmla="*/ 9176 w 12579"/>
              <a:gd name="connsiteY0" fmla="*/ 3457 h 22189"/>
              <a:gd name="connsiteX1" fmla="*/ 375 w 12579"/>
              <a:gd name="connsiteY1" fmla="*/ 1171 h 22189"/>
              <a:gd name="connsiteX2" fmla="*/ 10548 w 12579"/>
              <a:gd name="connsiteY2" fmla="*/ 22190 h 22189"/>
              <a:gd name="connsiteX3" fmla="*/ 12580 w 12579"/>
              <a:gd name="connsiteY3" fmla="*/ 4562 h 22189"/>
              <a:gd name="connsiteX4" fmla="*/ 9176 w 12579"/>
              <a:gd name="connsiteY4" fmla="*/ 3457 h 22189"/>
            </a:gdLst>
            <a:ahLst/>
            <a:cxnLst/>
            <a:rect l="l" t="t" r="r" b="b"/>
            <a:pathLst>
              <a:path w="12579" h="22189">
                <a:moveTo>
                  <a:pt x="9176" y="3457"/>
                </a:moveTo>
                <a:cubicBezTo>
                  <a:pt x="9176" y="3457"/>
                  <a:pt x="3086" y="-2442"/>
                  <a:pt x="375" y="1171"/>
                </a:cubicBezTo>
                <a:cubicBezTo>
                  <a:pt x="-2336" y="4791"/>
                  <a:pt x="10548" y="22190"/>
                  <a:pt x="10548" y="22190"/>
                </a:cubicBezTo>
                <a:lnTo>
                  <a:pt x="12580" y="4562"/>
                </a:lnTo>
                <a:lnTo>
                  <a:pt x="9176" y="3457"/>
                </a:ln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3095726" y="3030766"/>
            <a:ext cx="65038" cy="129274"/>
          </a:xfrm>
          <a:custGeom>
            <a:avLst/>
            <a:gdLst>
              <a:gd name="connsiteX0" fmla="*/ 6950 w 18529"/>
              <a:gd name="connsiteY0" fmla="*/ 0 h 36829"/>
              <a:gd name="connsiteX1" fmla="*/ 18494 w 18529"/>
              <a:gd name="connsiteY1" fmla="*/ 15139 h 36829"/>
              <a:gd name="connsiteX2" fmla="*/ 2784 w 18529"/>
              <a:gd name="connsiteY2" fmla="*/ 36157 h 36829"/>
              <a:gd name="connsiteX3" fmla="*/ 6950 w 18529"/>
              <a:gd name="connsiteY3" fmla="*/ 0 h 36829"/>
            </a:gdLst>
            <a:ahLst/>
            <a:cxnLst/>
            <a:rect l="l" t="t" r="r" b="b"/>
            <a:pathLst>
              <a:path w="18529" h="36829">
                <a:moveTo>
                  <a:pt x="6950" y="0"/>
                </a:moveTo>
                <a:cubicBezTo>
                  <a:pt x="6950" y="0"/>
                  <a:pt x="19281" y="4515"/>
                  <a:pt x="18494" y="15139"/>
                </a:cubicBezTo>
                <a:cubicBezTo>
                  <a:pt x="17700" y="25762"/>
                  <a:pt x="9902" y="40113"/>
                  <a:pt x="2784" y="36157"/>
                </a:cubicBezTo>
                <a:cubicBezTo>
                  <a:pt x="-4334" y="32201"/>
                  <a:pt x="4111" y="235"/>
                  <a:pt x="6950" y="0"/>
                </a:cubicBezTo>
                <a:close/>
              </a:path>
            </a:pathLst>
          </a:custGeom>
          <a:solidFill>
            <a:srgbClr val="FAB9AF">
              <a:alpha val="100000"/>
            </a:srgb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11849100" y="1392537"/>
            <a:ext cx="342900" cy="4758176"/>
          </a:xfrm>
          <a:custGeom>
            <a:avLst/>
            <a:gdLst>
              <a:gd name="connsiteX0" fmla="*/ 218958 w 342900"/>
              <a:gd name="connsiteY0" fmla="*/ 0 h 4758176"/>
              <a:gd name="connsiteX1" fmla="*/ 342900 w 342900"/>
              <a:gd name="connsiteY1" fmla="*/ 0 h 4758176"/>
              <a:gd name="connsiteX2" fmla="*/ 342900 w 342900"/>
              <a:gd name="connsiteY2" fmla="*/ 4758176 h 4758176"/>
              <a:gd name="connsiteX3" fmla="*/ 218958 w 342900"/>
              <a:gd name="connsiteY3" fmla="*/ 4758176 h 4758176"/>
              <a:gd name="connsiteX4" fmla="*/ 0 w 342900"/>
              <a:gd name="connsiteY4" fmla="*/ 4539218 h 4758176"/>
              <a:gd name="connsiteX5" fmla="*/ 0 w 342900"/>
              <a:gd name="connsiteY5" fmla="*/ 218958 h 4758176"/>
              <a:gd name="connsiteX6" fmla="*/ 218958 w 342900"/>
              <a:gd name="connsiteY6" fmla="*/ 0 h 4758176"/>
            </a:gdLst>
            <a:ahLst/>
            <a:cxnLst/>
            <a:rect l="l" t="t" r="r" b="b"/>
            <a:pathLst>
              <a:path w="342900" h="4758176">
                <a:moveTo>
                  <a:pt x="218958" y="0"/>
                </a:moveTo>
                <a:lnTo>
                  <a:pt x="342900" y="0"/>
                </a:lnTo>
                <a:lnTo>
                  <a:pt x="342900" y="4758176"/>
                </a:lnTo>
                <a:lnTo>
                  <a:pt x="218958" y="4758176"/>
                </a:lnTo>
                <a:cubicBezTo>
                  <a:pt x="98031" y="4758176"/>
                  <a:pt x="0" y="4660145"/>
                  <a:pt x="0" y="4539218"/>
                </a:cubicBezTo>
                <a:lnTo>
                  <a:pt x="0" y="218958"/>
                </a:lnTo>
                <a:cubicBezTo>
                  <a:pt x="0" y="98031"/>
                  <a:pt x="98031" y="0"/>
                  <a:pt x="21895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2381860" y="1488564"/>
            <a:ext cx="2022720" cy="1101151"/>
          </a:xfrm>
          <a:custGeom>
            <a:avLst/>
            <a:gdLst>
              <a:gd name="connsiteX0" fmla="*/ 1919231 w 1974814"/>
              <a:gd name="connsiteY0" fmla="*/ 1615311 h 1615310"/>
              <a:gd name="connsiteX1" fmla="*/ 55550 w 1974814"/>
              <a:gd name="connsiteY1" fmla="*/ 1615311 h 1615310"/>
              <a:gd name="connsiteX2" fmla="*/ 0 w 1974814"/>
              <a:gd name="connsiteY2" fmla="*/ 1559751 h 1615310"/>
              <a:gd name="connsiteX3" fmla="*/ 0 w 1974814"/>
              <a:gd name="connsiteY3" fmla="*/ 55560 h 1615310"/>
              <a:gd name="connsiteX4" fmla="*/ 55550 w 1974814"/>
              <a:gd name="connsiteY4" fmla="*/ 0 h 1615310"/>
              <a:gd name="connsiteX5" fmla="*/ 1919231 w 1974814"/>
              <a:gd name="connsiteY5" fmla="*/ 0 h 1615310"/>
              <a:gd name="connsiteX6" fmla="*/ 1974815 w 1974814"/>
              <a:gd name="connsiteY6" fmla="*/ 55560 h 1615310"/>
              <a:gd name="connsiteX7" fmla="*/ 1974815 w 1974814"/>
              <a:gd name="connsiteY7" fmla="*/ 1559754 h 1615310"/>
              <a:gd name="connsiteX8" fmla="*/ 1919231 w 1974814"/>
              <a:gd name="connsiteY8" fmla="*/ 1615311 h 1615310"/>
            </a:gdLst>
            <a:ahLst/>
            <a:cxnLst/>
            <a:rect l="l" t="t" r="r" b="b"/>
            <a:pathLst>
              <a:path w="1974814" h="1615310">
                <a:moveTo>
                  <a:pt x="1919231" y="1615311"/>
                </a:moveTo>
                <a:lnTo>
                  <a:pt x="55550" y="1615311"/>
                </a:lnTo>
                <a:cubicBezTo>
                  <a:pt x="24889" y="1615311"/>
                  <a:pt x="0" y="1590436"/>
                  <a:pt x="0" y="1559751"/>
                </a:cubicBezTo>
                <a:lnTo>
                  <a:pt x="0" y="55560"/>
                </a:lnTo>
                <a:cubicBezTo>
                  <a:pt x="0" y="24875"/>
                  <a:pt x="24889" y="0"/>
                  <a:pt x="55550" y="0"/>
                </a:cubicBezTo>
                <a:lnTo>
                  <a:pt x="1919231" y="0"/>
                </a:lnTo>
                <a:cubicBezTo>
                  <a:pt x="1949925" y="0"/>
                  <a:pt x="1974815" y="24875"/>
                  <a:pt x="1974815" y="55560"/>
                </a:cubicBezTo>
                <a:lnTo>
                  <a:pt x="1974815" y="1559754"/>
                </a:lnTo>
                <a:cubicBezTo>
                  <a:pt x="1974815" y="1590436"/>
                  <a:pt x="1949925" y="1615311"/>
                  <a:pt x="1919231" y="1615311"/>
                </a:cubicBezTo>
                <a:close/>
              </a:path>
            </a:pathLst>
          </a:custGeom>
          <a:solidFill>
            <a:schemeClr val="accent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2526678" y="1614996"/>
            <a:ext cx="672669" cy="536764"/>
          </a:xfrm>
          <a:custGeom>
            <a:avLst/>
            <a:gdLst>
              <a:gd name="connsiteX0" fmla="*/ 0 w 761617"/>
              <a:gd name="connsiteY0" fmla="*/ 0 h 607741"/>
              <a:gd name="connsiteX1" fmla="*/ 761618 w 761617"/>
              <a:gd name="connsiteY1" fmla="*/ 0 h 607741"/>
              <a:gd name="connsiteX2" fmla="*/ 761618 w 761617"/>
              <a:gd name="connsiteY2" fmla="*/ 607741 h 607741"/>
              <a:gd name="connsiteX3" fmla="*/ 0 w 761617"/>
              <a:gd name="connsiteY3" fmla="*/ 607741 h 607741"/>
            </a:gdLst>
            <a:ahLst/>
            <a:cxnLst/>
            <a:rect l="l" t="t" r="r" b="b"/>
            <a:pathLst>
              <a:path w="761617" h="607741">
                <a:moveTo>
                  <a:pt x="0" y="0"/>
                </a:moveTo>
                <a:lnTo>
                  <a:pt x="761618" y="0"/>
                </a:lnTo>
                <a:lnTo>
                  <a:pt x="761618" y="607741"/>
                </a:lnTo>
                <a:lnTo>
                  <a:pt x="0" y="607741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3302201" y="1614996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3302201" y="171173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3302201" y="1808481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3302201" y="1905222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3302201" y="2001968"/>
            <a:ext cx="900000" cy="43845"/>
          </a:xfrm>
          <a:custGeom>
            <a:avLst/>
            <a:gdLst>
              <a:gd name="connsiteX0" fmla="*/ 0 w 768792"/>
              <a:gd name="connsiteY0" fmla="*/ 0 h 49642"/>
              <a:gd name="connsiteX1" fmla="*/ 768792 w 768792"/>
              <a:gd name="connsiteY1" fmla="*/ 0 h 49642"/>
              <a:gd name="connsiteX2" fmla="*/ 768792 w 768792"/>
              <a:gd name="connsiteY2" fmla="*/ 49642 h 49642"/>
              <a:gd name="connsiteX3" fmla="*/ 0 w 768792"/>
              <a:gd name="connsiteY3" fmla="*/ 49642 h 49642"/>
            </a:gdLst>
            <a:ahLst/>
            <a:cxnLst/>
            <a:rect l="l" t="t" r="r" b="b"/>
            <a:pathLst>
              <a:path w="768792" h="49642">
                <a:moveTo>
                  <a:pt x="0" y="0"/>
                </a:moveTo>
                <a:lnTo>
                  <a:pt x="768792" y="0"/>
                </a:lnTo>
                <a:lnTo>
                  <a:pt x="768792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2526677" y="2230248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526677" y="2326990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526677" y="2423736"/>
            <a:ext cx="1800000" cy="43845"/>
          </a:xfrm>
          <a:custGeom>
            <a:avLst/>
            <a:gdLst>
              <a:gd name="connsiteX0" fmla="*/ 0 w 1646851"/>
              <a:gd name="connsiteY0" fmla="*/ 0 h 49642"/>
              <a:gd name="connsiteX1" fmla="*/ 1646851 w 1646851"/>
              <a:gd name="connsiteY1" fmla="*/ 0 h 49642"/>
              <a:gd name="connsiteX2" fmla="*/ 1646851 w 1646851"/>
              <a:gd name="connsiteY2" fmla="*/ 49642 h 49642"/>
              <a:gd name="connsiteX3" fmla="*/ 0 w 1646851"/>
              <a:gd name="connsiteY3" fmla="*/ 49642 h 49642"/>
            </a:gdLst>
            <a:ahLst/>
            <a:cxnLst/>
            <a:rect l="l" t="t" r="r" b="b"/>
            <a:pathLst>
              <a:path w="1646851" h="49642">
                <a:moveTo>
                  <a:pt x="0" y="0"/>
                </a:moveTo>
                <a:lnTo>
                  <a:pt x="1646851" y="0"/>
                </a:lnTo>
                <a:lnTo>
                  <a:pt x="1646851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3302202" y="2098711"/>
            <a:ext cx="513699" cy="43845"/>
          </a:xfrm>
          <a:custGeom>
            <a:avLst/>
            <a:gdLst>
              <a:gd name="connsiteX0" fmla="*/ 0 w 581626"/>
              <a:gd name="connsiteY0" fmla="*/ 0 h 49642"/>
              <a:gd name="connsiteX1" fmla="*/ 581626 w 581626"/>
              <a:gd name="connsiteY1" fmla="*/ 0 h 49642"/>
              <a:gd name="connsiteX2" fmla="*/ 581626 w 581626"/>
              <a:gd name="connsiteY2" fmla="*/ 49642 h 49642"/>
              <a:gd name="connsiteX3" fmla="*/ 0 w 581626"/>
              <a:gd name="connsiteY3" fmla="*/ 49642 h 49642"/>
            </a:gdLst>
            <a:ahLst/>
            <a:cxnLst/>
            <a:rect l="l" t="t" r="r" b="b"/>
            <a:pathLst>
              <a:path w="581626" h="49642">
                <a:moveTo>
                  <a:pt x="0" y="0"/>
                </a:moveTo>
                <a:lnTo>
                  <a:pt x="581626" y="0"/>
                </a:lnTo>
                <a:lnTo>
                  <a:pt x="581626" y="49642"/>
                </a:lnTo>
                <a:lnTo>
                  <a:pt x="0" y="49642"/>
                </a:lnTo>
                <a:close/>
              </a:path>
            </a:pathLst>
          </a:custGeom>
          <a:solidFill>
            <a:schemeClr val="bg1"/>
          </a:solidFill>
          <a:ln w="33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4920886" y="3416300"/>
            <a:ext cx="6498863" cy="33591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400" dirty="0" err="1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技术</a:t>
            </a:r>
            <a:r>
              <a:rPr kumimoji="1" lang="zh-CN" altLang="en-US" sz="4400" dirty="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实现方案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052514" y="823504"/>
            <a:ext cx="3437810" cy="41067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r"/>
            <a:r>
              <a:rPr kumimoji="1" lang="en-US" altLang="zh-CN" sz="2800">
                <a:ln w="12700">
                  <a:noFill/>
                </a:ln>
                <a:solidFill>
                  <a:schemeClr val="accent1">
                    <a:alpha val="50000"/>
                  </a:schemeClr>
                </a:solidFill>
                <a:latin typeface="OPPOSans L"/>
                <a:ea typeface="OPPOSans L"/>
                <a:cs typeface="OPPOSans L"/>
              </a:rPr>
              <a:t>PART 01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610610" y="1394321"/>
            <a:ext cx="7879714" cy="12231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975" y="1465457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246044" y="804455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2295" y="1677796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zh-CN" altLang="en-US" sz="1600" dirty="0">
                <a:ln w="12700">
                  <a:noFill/>
                </a:ln>
                <a:solidFill>
                  <a:schemeClr val="bg1"/>
                </a:solidFill>
                <a:latin typeface="Source Han Sans CN Bold"/>
                <a:ea typeface="Source Han Sans CN Bold"/>
                <a:cs typeface="Source Han Sans CN Bold"/>
              </a:rPr>
              <a:t>本部分撰写内容要求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3858330" y="1184333"/>
            <a:ext cx="7384274" cy="15360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342900" indent="-342900" algn="l"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介绍检索增强生成技术或微调训练技术的关键技术要点，可突出你认为的关键部分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介绍你所采用的技术实现方案进行了哪些技术优化 或 拟采用哪些技术优化方案 （如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RAG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系统中的检索器和重排序优化算法等）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介绍你所收集的语料数据集</a:t>
            </a:r>
            <a:r>
              <a:rPr kumimoji="1" lang="zh-CN" altLang="en-US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，包括数据来源、收集方法、数据预处理方法、数据描述性统计分析等</a:t>
            </a:r>
            <a:endParaRPr kumimoji="1" lang="en-US" altLang="zh-CN" sz="1400" dirty="0">
              <a:ln w="12700">
                <a:noFill/>
              </a:ln>
              <a:latin typeface="Source Han Sans"/>
              <a:ea typeface="Source Han Sans"/>
              <a:cs typeface="Source Han Sans"/>
            </a:endParaRPr>
          </a:p>
          <a:p>
            <a:pPr marL="342900" indent="-342900" algn="l"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latin typeface="Source Han Sans"/>
                <a:ea typeface="Source Han Sans"/>
              </a:rPr>
              <a:t>其它你认为能有必要说明的内容，或能突出你技术方案先进性的内容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3610610" y="3461724"/>
            <a:ext cx="7879714" cy="7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8975" y="3065724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46045" y="3046675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08699" y="3067630"/>
            <a:ext cx="3437810" cy="41067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r"/>
            <a:r>
              <a:rPr kumimoji="1" lang="en-US" altLang="zh-CN" sz="2800">
                <a:ln w="12700">
                  <a:noFill/>
                </a:ln>
                <a:solidFill>
                  <a:schemeClr val="accent1">
                    <a:alpha val="50000"/>
                  </a:schemeClr>
                </a:solidFill>
                <a:latin typeface="OPPOSans L"/>
                <a:ea typeface="OPPOSans L"/>
                <a:cs typeface="OPPOSans L"/>
              </a:rPr>
              <a:t>PART 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2295" y="3278063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PPT</a:t>
            </a:r>
            <a:r>
              <a:rPr kumimoji="1" lang="zh-CN" altLang="en-US" sz="16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</a:rPr>
              <a:t>模板和格式仅供参考，可自行调整和设计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3858330" y="3511146"/>
            <a:ext cx="7384274" cy="654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1.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  采用图示的方式说明更佳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
XXXX
XXXXX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3610610" y="5061991"/>
            <a:ext cx="7879714" cy="7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8975" y="4665991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46045" y="4646942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8699" y="4667896"/>
            <a:ext cx="3437810" cy="41067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r"/>
            <a:r>
              <a:rPr kumimoji="1" lang="en-US" altLang="zh-CN" sz="2800">
                <a:ln w="12700">
                  <a:noFill/>
                </a:ln>
                <a:solidFill>
                  <a:schemeClr val="accent1">
                    <a:alpha val="50000"/>
                  </a:schemeClr>
                </a:solidFill>
                <a:latin typeface="OPPOSans L"/>
                <a:ea typeface="OPPOSans L"/>
                <a:cs typeface="OPPOSans L"/>
              </a:rPr>
              <a:t>PART 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22295" y="4878330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chemeClr val="bg1"/>
                </a:solidFill>
                <a:latin typeface="Source Han Sans CN Bold"/>
                <a:ea typeface="Source Han Sans CN Bold"/>
                <a:cs typeface="Source Han Sans CN Bold"/>
              </a:rPr>
              <a:t>XXXX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3858330" y="5111413"/>
            <a:ext cx="7384274" cy="654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XXX
XXX
XXX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技术实现方案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71225" y="1765300"/>
            <a:ext cx="3101783" cy="40767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71225" y="1663849"/>
            <a:ext cx="3101783" cy="98532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2266" y="3112624"/>
            <a:ext cx="2679700" cy="3025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ctr">
            <a:spAutoFit/>
          </a:bodyPr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XXXX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155395" y="3843600"/>
            <a:ext cx="2733442" cy="1731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XXXX</a:t>
            </a:r>
            <a:endParaRPr kumimoji="1" lang="zh-CN" altLang="en-US" dirty="0"/>
          </a:p>
        </p:txBody>
      </p:sp>
      <p:cxnSp>
        <p:nvCxnSpPr>
          <p:cNvPr id="6" name="标题 1"/>
          <p:cNvCxnSpPr/>
          <p:nvPr/>
        </p:nvCxnSpPr>
        <p:spPr>
          <a:xfrm>
            <a:off x="2330664" y="3716867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4545109" y="1765300"/>
            <a:ext cx="3101783" cy="40767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45109" y="1663849"/>
            <a:ext cx="3101783" cy="98532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68850" y="3099924"/>
            <a:ext cx="2654300" cy="3025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ctr">
            <a:spAutoFit/>
          </a:bodyPr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XXXX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735629" y="3843600"/>
            <a:ext cx="2720742" cy="1731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XXXXX</a:t>
            </a:r>
            <a:endParaRPr kumimoji="1" lang="zh-CN" altLang="en-US" dirty="0"/>
          </a:p>
        </p:txBody>
      </p:sp>
      <p:cxnSp>
        <p:nvCxnSpPr>
          <p:cNvPr id="11" name="标题 1"/>
          <p:cNvCxnSpPr/>
          <p:nvPr/>
        </p:nvCxnSpPr>
        <p:spPr>
          <a:xfrm>
            <a:off x="5904548" y="3716867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8118993" y="1765300"/>
            <a:ext cx="3101783" cy="407382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18993" y="1663849"/>
            <a:ext cx="3101783" cy="98532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49084" y="3099924"/>
            <a:ext cx="2641600" cy="3025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ctr">
            <a:spAutoFit/>
          </a:bodyPr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XXXX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22213" y="3843600"/>
            <a:ext cx="2695342" cy="1724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XXXXX</a:t>
            </a:r>
            <a:endParaRPr kumimoji="1" lang="zh-CN" altLang="en-US" dirty="0"/>
          </a:p>
        </p:txBody>
      </p:sp>
      <p:cxnSp>
        <p:nvCxnSpPr>
          <p:cNvPr id="16" name="标题 1"/>
          <p:cNvCxnSpPr/>
          <p:nvPr/>
        </p:nvCxnSpPr>
        <p:spPr>
          <a:xfrm>
            <a:off x="9478431" y="3716867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9287930" y="2079701"/>
            <a:ext cx="763907" cy="72000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189780" y="2091055"/>
            <a:ext cx="664672" cy="72000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 flipV="1">
            <a:off x="5723998" y="2091055"/>
            <a:ext cx="744004" cy="720001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90880" y="302161"/>
            <a:ext cx="1064006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XXXX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66480" y="266161"/>
            <a:ext cx="180000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446DF6"/>
      </a:accent1>
      <a:accent2>
        <a:srgbClr val="FF6161"/>
      </a:accent2>
      <a:accent3>
        <a:srgbClr val="FFCA61"/>
      </a:accent3>
      <a:accent4>
        <a:srgbClr val="AA664B"/>
      </a:accent4>
      <a:accent5>
        <a:srgbClr val="DFE7F4"/>
      </a:accent5>
      <a:accent6>
        <a:srgbClr val="C9C9C9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545</Words>
  <Application>Microsoft Macintosh PowerPoint</Application>
  <PresentationFormat>宽屏</PresentationFormat>
  <Paragraphs>134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OPPOSans L</vt:lpstr>
      <vt:lpstr>OPPOSans R</vt:lpstr>
      <vt:lpstr>OPPOSans H</vt:lpstr>
      <vt:lpstr>Arial</vt:lpstr>
      <vt:lpstr>Source Han Sans</vt:lpstr>
      <vt:lpstr>Source Han Sans CN Bold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13</cp:revision>
  <dcterms:modified xsi:type="dcterms:W3CDTF">2024-08-19T01:54:23Z</dcterms:modified>
</cp:coreProperties>
</file>